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4"/>
    <p:sldMasterId id="2147483694" r:id="rId5"/>
    <p:sldMasterId id="2147483658" r:id="rId6"/>
    <p:sldMasterId id="2147483705" r:id="rId7"/>
  </p:sldMasterIdLst>
  <p:sldIdLst>
    <p:sldId id="258" r:id="rId8"/>
    <p:sldId id="259" r:id="rId9"/>
    <p:sldId id="260" r:id="rId10"/>
    <p:sldId id="261" r:id="rId11"/>
    <p:sldId id="262" r:id="rId12"/>
    <p:sldId id="263" r:id="rId13"/>
    <p:sldId id="264" r:id="rId14"/>
    <p:sldId id="265" r:id="rId15"/>
    <p:sldId id="266" r:id="rId16"/>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4C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7BCE13-AC5C-4643-B952-8E1337B46E02}" v="2" dt="2026-09-04T11:48:40.7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15" d="100"/>
          <a:sy n="115" d="100"/>
        </p:scale>
        <p:origin x="7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len Jörgensen" userId="29b2d7f0-db25-4efe-8114-3a5dce6b2ed9" providerId="ADAL" clId="{D1CC505E-66BF-4AF6-B91D-BE0DC9D86898}"/>
    <pc:docChg chg="custSel modSld">
      <pc:chgData name="Ellen Jörgensen" userId="29b2d7f0-db25-4efe-8114-3a5dce6b2ed9" providerId="ADAL" clId="{D1CC505E-66BF-4AF6-B91D-BE0DC9D86898}" dt="2026-09-04T13:34:37.304" v="1520" actId="20577"/>
      <pc:docMkLst>
        <pc:docMk/>
      </pc:docMkLst>
      <pc:sldChg chg="modSp mod">
        <pc:chgData name="Ellen Jörgensen" userId="29b2d7f0-db25-4efe-8114-3a5dce6b2ed9" providerId="ADAL" clId="{D1CC505E-66BF-4AF6-B91D-BE0DC9D86898}" dt="2026-09-04T11:48:01.585" v="90" actId="2711"/>
        <pc:sldMkLst>
          <pc:docMk/>
          <pc:sldMk cId="276604224" sldId="258"/>
        </pc:sldMkLst>
        <pc:spChg chg="mod">
          <ac:chgData name="Ellen Jörgensen" userId="29b2d7f0-db25-4efe-8114-3a5dce6b2ed9" providerId="ADAL" clId="{D1CC505E-66BF-4AF6-B91D-BE0DC9D86898}" dt="2026-09-04T11:48:01.585" v="90" actId="2711"/>
          <ac:spMkLst>
            <pc:docMk/>
            <pc:sldMk cId="276604224" sldId="258"/>
            <ac:spMk id="2" creationId="{C238D13B-8EB0-FC0D-2B1A-FF586AC4E190}"/>
          </ac:spMkLst>
        </pc:spChg>
      </pc:sldChg>
      <pc:sldChg chg="modSp mod">
        <pc:chgData name="Ellen Jörgensen" userId="29b2d7f0-db25-4efe-8114-3a5dce6b2ed9" providerId="ADAL" clId="{D1CC505E-66BF-4AF6-B91D-BE0DC9D86898}" dt="2026-09-04T13:34:37.304" v="1520" actId="20577"/>
        <pc:sldMkLst>
          <pc:docMk/>
          <pc:sldMk cId="3437908855" sldId="259"/>
        </pc:sldMkLst>
        <pc:spChg chg="mod">
          <ac:chgData name="Ellen Jörgensen" userId="29b2d7f0-db25-4efe-8114-3a5dce6b2ed9" providerId="ADAL" clId="{D1CC505E-66BF-4AF6-B91D-BE0DC9D86898}" dt="2026-09-04T13:34:37.304" v="1520" actId="20577"/>
          <ac:spMkLst>
            <pc:docMk/>
            <pc:sldMk cId="3437908855" sldId="259"/>
            <ac:spMk id="3" creationId="{87507F64-599F-3872-A93B-98225779A001}"/>
          </ac:spMkLst>
        </pc:spChg>
      </pc:sldChg>
      <pc:sldChg chg="modSp mod">
        <pc:chgData name="Ellen Jörgensen" userId="29b2d7f0-db25-4efe-8114-3a5dce6b2ed9" providerId="ADAL" clId="{D1CC505E-66BF-4AF6-B91D-BE0DC9D86898}" dt="2026-09-04T13:08:15.255" v="108" actId="20577"/>
        <pc:sldMkLst>
          <pc:docMk/>
          <pc:sldMk cId="3413216894" sldId="260"/>
        </pc:sldMkLst>
        <pc:spChg chg="mod">
          <ac:chgData name="Ellen Jörgensen" userId="29b2d7f0-db25-4efe-8114-3a5dce6b2ed9" providerId="ADAL" clId="{D1CC505E-66BF-4AF6-B91D-BE0DC9D86898}" dt="2026-09-04T13:08:15.255" v="108" actId="20577"/>
          <ac:spMkLst>
            <pc:docMk/>
            <pc:sldMk cId="3413216894" sldId="260"/>
            <ac:spMk id="3" creationId="{C37E04EA-6EED-2530-CECC-71475497F064}"/>
          </ac:spMkLst>
        </pc:spChg>
      </pc:sldChg>
      <pc:sldChg chg="modSp mod">
        <pc:chgData name="Ellen Jörgensen" userId="29b2d7f0-db25-4efe-8114-3a5dce6b2ed9" providerId="ADAL" clId="{D1CC505E-66BF-4AF6-B91D-BE0DC9D86898}" dt="2026-09-04T13:15:51.370" v="684" actId="113"/>
        <pc:sldMkLst>
          <pc:docMk/>
          <pc:sldMk cId="4019413538" sldId="262"/>
        </pc:sldMkLst>
        <pc:spChg chg="mod">
          <ac:chgData name="Ellen Jörgensen" userId="29b2d7f0-db25-4efe-8114-3a5dce6b2ed9" providerId="ADAL" clId="{D1CC505E-66BF-4AF6-B91D-BE0DC9D86898}" dt="2026-09-04T13:15:51.370" v="684" actId="113"/>
          <ac:spMkLst>
            <pc:docMk/>
            <pc:sldMk cId="4019413538" sldId="262"/>
            <ac:spMk id="3" creationId="{726B566F-6259-9A7E-8564-5AE187C8F361}"/>
          </ac:spMkLst>
        </pc:spChg>
      </pc:sldChg>
      <pc:sldChg chg="modSp mod">
        <pc:chgData name="Ellen Jörgensen" userId="29b2d7f0-db25-4efe-8114-3a5dce6b2ed9" providerId="ADAL" clId="{D1CC505E-66BF-4AF6-B91D-BE0DC9D86898}" dt="2026-09-04T13:18:04.192" v="931" actId="20577"/>
        <pc:sldMkLst>
          <pc:docMk/>
          <pc:sldMk cId="4066741111" sldId="263"/>
        </pc:sldMkLst>
        <pc:spChg chg="mod">
          <ac:chgData name="Ellen Jörgensen" userId="29b2d7f0-db25-4efe-8114-3a5dce6b2ed9" providerId="ADAL" clId="{D1CC505E-66BF-4AF6-B91D-BE0DC9D86898}" dt="2026-09-04T13:18:04.192" v="931" actId="20577"/>
          <ac:spMkLst>
            <pc:docMk/>
            <pc:sldMk cId="4066741111" sldId="263"/>
            <ac:spMk id="3" creationId="{3A9E0393-42A7-D4D9-AF6F-208D6C5DA449}"/>
          </ac:spMkLst>
        </pc:spChg>
      </pc:sldChg>
      <pc:sldChg chg="modSp mod">
        <pc:chgData name="Ellen Jörgensen" userId="29b2d7f0-db25-4efe-8114-3a5dce6b2ed9" providerId="ADAL" clId="{D1CC505E-66BF-4AF6-B91D-BE0DC9D86898}" dt="2026-09-04T13:25:55.811" v="1265" actId="113"/>
        <pc:sldMkLst>
          <pc:docMk/>
          <pc:sldMk cId="73226407" sldId="265"/>
        </pc:sldMkLst>
        <pc:spChg chg="mod">
          <ac:chgData name="Ellen Jörgensen" userId="29b2d7f0-db25-4efe-8114-3a5dce6b2ed9" providerId="ADAL" clId="{D1CC505E-66BF-4AF6-B91D-BE0DC9D86898}" dt="2026-09-04T13:25:55.811" v="1265" actId="113"/>
          <ac:spMkLst>
            <pc:docMk/>
            <pc:sldMk cId="73226407" sldId="265"/>
            <ac:spMk id="3" creationId="{61E5B743-A13E-AF95-9D90-036B308F924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Försättsblad/förstasida mörk">
    <p:bg>
      <p:bgPr>
        <a:solidFill>
          <a:srgbClr val="294C6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9D15E5-05F5-8BC1-ACB3-7D3FC20CFE52}"/>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D9027E9-5B0C-001B-7175-F655F630D10B}"/>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Tree>
    <p:extLst>
      <p:ext uri="{BB962C8B-B14F-4D97-AF65-F5344CB8AC3E}">
        <p14:creationId xmlns:p14="http://schemas.microsoft.com/office/powerpoint/2010/main" val="768928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197910-95C9-269E-09E5-BA75CB756D8B}"/>
              </a:ext>
            </a:extLst>
          </p:cNvPr>
          <p:cNvSpPr>
            <a:spLocks noGrp="1"/>
          </p:cNvSpPr>
          <p:nvPr>
            <p:ph type="title"/>
          </p:nvPr>
        </p:nvSpPr>
        <p:spPr>
          <a:xfrm>
            <a:off x="839788" y="693175"/>
            <a:ext cx="3932237" cy="1600200"/>
          </a:xfrm>
        </p:spPr>
        <p:txBody>
          <a:bodyPr anchor="b"/>
          <a:lstStyle>
            <a:lvl1pPr>
              <a:defRPr sz="3200">
                <a:latin typeface="Avenir Next LT Pro Demi" panose="020B0704020202020204" pitchFamily="34" charset="0"/>
              </a:defRPr>
            </a:lvl1pPr>
          </a:lstStyle>
          <a:p>
            <a:r>
              <a:rPr lang="sv-SE"/>
              <a:t>Klicka här för att ändra mall för rubrikformat</a:t>
            </a:r>
            <a:endParaRPr lang="sv-SE" dirty="0"/>
          </a:p>
        </p:txBody>
      </p:sp>
      <p:sp>
        <p:nvSpPr>
          <p:cNvPr id="3" name="Platshållare för bild 2">
            <a:extLst>
              <a:ext uri="{FF2B5EF4-FFF2-40B4-BE49-F238E27FC236}">
                <a16:creationId xmlns:a16="http://schemas.microsoft.com/office/drawing/2014/main" id="{730AA9DD-667D-673B-672A-3A4ED02823ED}"/>
              </a:ext>
            </a:extLst>
          </p:cNvPr>
          <p:cNvSpPr>
            <a:spLocks noGrp="1"/>
          </p:cNvSpPr>
          <p:nvPr>
            <p:ph type="pic" idx="1"/>
          </p:nvPr>
        </p:nvSpPr>
        <p:spPr>
          <a:xfrm>
            <a:off x="5183188" y="987425"/>
            <a:ext cx="6172200" cy="45776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2D77A150-FB0D-2BE6-97A2-2A10EFE84445}"/>
              </a:ext>
            </a:extLst>
          </p:cNvPr>
          <p:cNvSpPr>
            <a:spLocks noGrp="1"/>
          </p:cNvSpPr>
          <p:nvPr>
            <p:ph type="body" sz="half" idx="2"/>
          </p:nvPr>
        </p:nvSpPr>
        <p:spPr>
          <a:xfrm>
            <a:off x="839788" y="2507226"/>
            <a:ext cx="3932237" cy="305783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4084105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Försättsblad/förstasida mörk">
    <p:bg>
      <p:bgPr>
        <a:solidFill>
          <a:schemeClr val="accent5"/>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9D15E5-05F5-8BC1-ACB3-7D3FC20CFE52}"/>
              </a:ext>
            </a:extLst>
          </p:cNvPr>
          <p:cNvSpPr>
            <a:spLocks noGrp="1"/>
          </p:cNvSpPr>
          <p:nvPr>
            <p:ph type="ctrTitle"/>
          </p:nvPr>
        </p:nvSpPr>
        <p:spPr>
          <a:xfrm>
            <a:off x="1524000" y="1122363"/>
            <a:ext cx="9144000" cy="2387600"/>
          </a:xfrm>
        </p:spPr>
        <p:txBody>
          <a:bodyPr anchor="b"/>
          <a:lstStyle>
            <a:lvl1pPr algn="ctr">
              <a:defRPr sz="6000">
                <a:solidFill>
                  <a:schemeClr val="accent1"/>
                </a:solidFill>
              </a:defRPr>
            </a:lvl1pPr>
          </a:lstStyle>
          <a:p>
            <a:r>
              <a:rPr lang="sv-SE" dirty="0"/>
              <a:t>Klicka här för att ändra mall för rubrikformat</a:t>
            </a:r>
          </a:p>
        </p:txBody>
      </p:sp>
      <p:sp>
        <p:nvSpPr>
          <p:cNvPr id="3" name="Underrubrik 2">
            <a:extLst>
              <a:ext uri="{FF2B5EF4-FFF2-40B4-BE49-F238E27FC236}">
                <a16:creationId xmlns:a16="http://schemas.microsoft.com/office/drawing/2014/main" id="{0D9027E9-5B0C-001B-7175-F655F630D10B}"/>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mall för underrubrikformat</a:t>
            </a:r>
          </a:p>
        </p:txBody>
      </p:sp>
    </p:spTree>
    <p:extLst>
      <p:ext uri="{BB962C8B-B14F-4D97-AF65-F5344CB8AC3E}">
        <p14:creationId xmlns:p14="http://schemas.microsoft.com/office/powerpoint/2010/main" val="28532931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6FA2A484-107A-FEBE-D96B-86A549EC5394}"/>
              </a:ext>
            </a:extLst>
          </p:cNvPr>
          <p:cNvSpPr>
            <a:spLocks noGrp="1"/>
          </p:cNvSpPr>
          <p:nvPr>
            <p:ph type="title"/>
          </p:nvPr>
        </p:nvSpPr>
        <p:spPr>
          <a:xfrm>
            <a:off x="838200" y="699419"/>
            <a:ext cx="10515600" cy="1325563"/>
          </a:xfrm>
        </p:spPr>
        <p:txBody>
          <a:bodyPr/>
          <a:lstStyle>
            <a:lvl1pPr>
              <a:defRPr>
                <a:latin typeface="Avenir Next LT Pro Demi" panose="020B0704020202020204" pitchFamily="34" charset="0"/>
              </a:defRPr>
            </a:lvl1pPr>
          </a:lstStyle>
          <a:p>
            <a:r>
              <a:rPr lang="sv-SE" dirty="0"/>
              <a:t>Klicka här för att ändra mall för rubrikformat</a:t>
            </a:r>
          </a:p>
        </p:txBody>
      </p:sp>
      <p:sp>
        <p:nvSpPr>
          <p:cNvPr id="5" name="Platshållare för innehåll 2">
            <a:extLst>
              <a:ext uri="{FF2B5EF4-FFF2-40B4-BE49-F238E27FC236}">
                <a16:creationId xmlns:a16="http://schemas.microsoft.com/office/drawing/2014/main" id="{40429B40-E1A9-B8B5-200C-6611D3C48D16}"/>
              </a:ext>
            </a:extLst>
          </p:cNvPr>
          <p:cNvSpPr>
            <a:spLocks noGrp="1"/>
          </p:cNvSpPr>
          <p:nvPr>
            <p:ph idx="1"/>
          </p:nvPr>
        </p:nvSpPr>
        <p:spPr>
          <a:xfrm>
            <a:off x="838200" y="2159919"/>
            <a:ext cx="10515600" cy="370010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807712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vsnittsrubrik">
    <p:bg>
      <p:bgPr>
        <a:solidFill>
          <a:schemeClr val="accent5"/>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15067D-C90E-F7AE-2099-9F0C2C8EE880}"/>
              </a:ext>
            </a:extLst>
          </p:cNvPr>
          <p:cNvSpPr>
            <a:spLocks noGrp="1"/>
          </p:cNvSpPr>
          <p:nvPr>
            <p:ph type="title"/>
          </p:nvPr>
        </p:nvSpPr>
        <p:spPr>
          <a:xfrm>
            <a:off x="831850" y="1709738"/>
            <a:ext cx="10515600" cy="2852737"/>
          </a:xfrm>
        </p:spPr>
        <p:txBody>
          <a:bodyPr anchor="b"/>
          <a:lstStyle>
            <a:lvl1pPr>
              <a:defRPr sz="6000">
                <a:solidFill>
                  <a:schemeClr val="accent1"/>
                </a:solidFill>
              </a:defRPr>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297AD83-ADE2-DDB0-1C7F-B5002EF03D9F}"/>
              </a:ext>
            </a:extLst>
          </p:cNvPr>
          <p:cNvSpPr>
            <a:spLocks noGrp="1"/>
          </p:cNvSpPr>
          <p:nvPr>
            <p:ph type="body" idx="1"/>
          </p:nvPr>
        </p:nvSpPr>
        <p:spPr>
          <a:xfrm>
            <a:off x="831850" y="4589463"/>
            <a:ext cx="10515600" cy="906769"/>
          </a:xfrm>
        </p:spPr>
        <p:txBody>
          <a:bodyPr/>
          <a:lstStyle>
            <a:lvl1pPr marL="0" indent="0">
              <a:buNone/>
              <a:defRPr sz="240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Tree>
    <p:extLst>
      <p:ext uri="{BB962C8B-B14F-4D97-AF65-F5344CB8AC3E}">
        <p14:creationId xmlns:p14="http://schemas.microsoft.com/office/powerpoint/2010/main" val="3012850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E6B71C1-2987-0DC7-90A3-A6E1485FEDBF}"/>
              </a:ext>
            </a:extLst>
          </p:cNvPr>
          <p:cNvSpPr>
            <a:spLocks noGrp="1"/>
          </p:cNvSpPr>
          <p:nvPr>
            <p:ph type="title"/>
          </p:nvPr>
        </p:nvSpPr>
        <p:spPr>
          <a:xfrm>
            <a:off x="838200" y="699422"/>
            <a:ext cx="10515600" cy="1325563"/>
          </a:xfrm>
        </p:spPr>
        <p:txBody>
          <a:bodyPr/>
          <a:lstStyle>
            <a:lvl1pPr>
              <a:defRPr>
                <a:latin typeface="Avenir Next LT Pro Demi" panose="020B0704020202020204" pitchFamily="34" charset="0"/>
              </a:defRPr>
            </a:lvl1pPr>
          </a:lstStyle>
          <a:p>
            <a:r>
              <a:rPr lang="sv-SE" dirty="0"/>
              <a:t>Klicka här för att ändra mall för rubrikformat</a:t>
            </a:r>
          </a:p>
        </p:txBody>
      </p:sp>
      <p:sp>
        <p:nvSpPr>
          <p:cNvPr id="6" name="Platshållare för innehåll 2">
            <a:extLst>
              <a:ext uri="{FF2B5EF4-FFF2-40B4-BE49-F238E27FC236}">
                <a16:creationId xmlns:a16="http://schemas.microsoft.com/office/drawing/2014/main" id="{15A2D110-185B-59C1-86B4-9B69C142FD60}"/>
              </a:ext>
            </a:extLst>
          </p:cNvPr>
          <p:cNvSpPr>
            <a:spLocks noGrp="1"/>
          </p:cNvSpPr>
          <p:nvPr>
            <p:ph sz="half" idx="1"/>
          </p:nvPr>
        </p:nvSpPr>
        <p:spPr>
          <a:xfrm>
            <a:off x="838200" y="2159922"/>
            <a:ext cx="5181600" cy="365094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innehåll 3">
            <a:extLst>
              <a:ext uri="{FF2B5EF4-FFF2-40B4-BE49-F238E27FC236}">
                <a16:creationId xmlns:a16="http://schemas.microsoft.com/office/drawing/2014/main" id="{6BF7AEE1-3F0E-2B45-EF1B-EE4536A1A2B7}"/>
              </a:ext>
            </a:extLst>
          </p:cNvPr>
          <p:cNvSpPr>
            <a:spLocks noGrp="1"/>
          </p:cNvSpPr>
          <p:nvPr>
            <p:ph sz="half" idx="2"/>
          </p:nvPr>
        </p:nvSpPr>
        <p:spPr>
          <a:xfrm>
            <a:off x="6172200" y="2159922"/>
            <a:ext cx="5181600" cy="365094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850463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lad bild + text">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1B04602F-6E28-80C6-D9C7-144F83CC6F40}"/>
              </a:ext>
            </a:extLst>
          </p:cNvPr>
          <p:cNvSpPr>
            <a:spLocks noGrp="1"/>
          </p:cNvSpPr>
          <p:nvPr>
            <p:ph type="pic" sz="quarter" idx="10"/>
          </p:nvPr>
        </p:nvSpPr>
        <p:spPr>
          <a:xfrm>
            <a:off x="0" y="0"/>
            <a:ext cx="5781675" cy="6858000"/>
          </a:xfrm>
        </p:spPr>
        <p:txBody>
          <a:bodyPr/>
          <a:lstStyle/>
          <a:p>
            <a:endParaRPr lang="sv-SE"/>
          </a:p>
        </p:txBody>
      </p:sp>
      <p:sp>
        <p:nvSpPr>
          <p:cNvPr id="4" name="Rubrik 1">
            <a:extLst>
              <a:ext uri="{FF2B5EF4-FFF2-40B4-BE49-F238E27FC236}">
                <a16:creationId xmlns:a16="http://schemas.microsoft.com/office/drawing/2014/main" id="{24FBBFDB-C1C9-0B9A-A932-560F7A5BE2C3}"/>
              </a:ext>
            </a:extLst>
          </p:cNvPr>
          <p:cNvSpPr>
            <a:spLocks noGrp="1"/>
          </p:cNvSpPr>
          <p:nvPr>
            <p:ph type="title"/>
          </p:nvPr>
        </p:nvSpPr>
        <p:spPr>
          <a:xfrm>
            <a:off x="6379029" y="699419"/>
            <a:ext cx="5181600" cy="1325563"/>
          </a:xfrm>
        </p:spPr>
        <p:txBody>
          <a:bodyPr/>
          <a:lstStyle>
            <a:lvl1pPr>
              <a:defRPr>
                <a:latin typeface="Avenir Next LT Pro Demi" panose="020B0704020202020204" pitchFamily="34" charset="0"/>
              </a:defRPr>
            </a:lvl1pPr>
          </a:lstStyle>
          <a:p>
            <a:r>
              <a:rPr lang="sv-SE" dirty="0"/>
              <a:t>Klicka här för att ändra mall för rubrikformat</a:t>
            </a:r>
          </a:p>
        </p:txBody>
      </p:sp>
      <p:sp>
        <p:nvSpPr>
          <p:cNvPr id="5" name="Platshållare för innehåll 2">
            <a:extLst>
              <a:ext uri="{FF2B5EF4-FFF2-40B4-BE49-F238E27FC236}">
                <a16:creationId xmlns:a16="http://schemas.microsoft.com/office/drawing/2014/main" id="{7D2CA05E-B557-E4CF-BF38-C2C2E3324877}"/>
              </a:ext>
            </a:extLst>
          </p:cNvPr>
          <p:cNvSpPr>
            <a:spLocks noGrp="1"/>
          </p:cNvSpPr>
          <p:nvPr>
            <p:ph sz="half" idx="1"/>
          </p:nvPr>
        </p:nvSpPr>
        <p:spPr>
          <a:xfrm>
            <a:off x="6379029" y="2526887"/>
            <a:ext cx="5181600" cy="32643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822181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E6780EB0-71C3-4D01-47A5-01257C006956}"/>
              </a:ext>
            </a:extLst>
          </p:cNvPr>
          <p:cNvSpPr>
            <a:spLocks noGrp="1"/>
          </p:cNvSpPr>
          <p:nvPr>
            <p:ph type="title"/>
          </p:nvPr>
        </p:nvSpPr>
        <p:spPr>
          <a:xfrm>
            <a:off x="839788" y="699422"/>
            <a:ext cx="10515600" cy="1325563"/>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CBD9A0A5-D605-A55C-9A13-74F82166CE39}"/>
              </a:ext>
            </a:extLst>
          </p:cNvPr>
          <p:cNvSpPr>
            <a:spLocks noGrp="1"/>
          </p:cNvSpPr>
          <p:nvPr>
            <p:ph type="body" idx="1"/>
          </p:nvPr>
        </p:nvSpPr>
        <p:spPr>
          <a:xfrm>
            <a:off x="839788" y="2015460"/>
            <a:ext cx="5157787" cy="823912"/>
          </a:xfrm>
        </p:spPr>
        <p:txBody>
          <a:bodyPr anchor="b"/>
          <a:lstStyle>
            <a:lvl1pPr marL="0" indent="0">
              <a:buNone/>
              <a:defRPr sz="2400" b="1">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9" name="Platshållare för innehåll 3">
            <a:extLst>
              <a:ext uri="{FF2B5EF4-FFF2-40B4-BE49-F238E27FC236}">
                <a16:creationId xmlns:a16="http://schemas.microsoft.com/office/drawing/2014/main" id="{39913717-26A4-AABB-F0A3-2F6E02236EA1}"/>
              </a:ext>
            </a:extLst>
          </p:cNvPr>
          <p:cNvSpPr>
            <a:spLocks noGrp="1"/>
          </p:cNvSpPr>
          <p:nvPr>
            <p:ph sz="half" idx="2"/>
          </p:nvPr>
        </p:nvSpPr>
        <p:spPr>
          <a:xfrm>
            <a:off x="839788" y="2839372"/>
            <a:ext cx="5157787" cy="295182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4">
            <a:extLst>
              <a:ext uri="{FF2B5EF4-FFF2-40B4-BE49-F238E27FC236}">
                <a16:creationId xmlns:a16="http://schemas.microsoft.com/office/drawing/2014/main" id="{A47199E2-76DB-F228-83F8-B98C7D62FC65}"/>
              </a:ext>
            </a:extLst>
          </p:cNvPr>
          <p:cNvSpPr>
            <a:spLocks noGrp="1"/>
          </p:cNvSpPr>
          <p:nvPr>
            <p:ph type="body" sz="quarter" idx="3"/>
          </p:nvPr>
        </p:nvSpPr>
        <p:spPr>
          <a:xfrm>
            <a:off x="6172200" y="2015460"/>
            <a:ext cx="5183188"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11" name="Platshållare för innehåll 5">
            <a:extLst>
              <a:ext uri="{FF2B5EF4-FFF2-40B4-BE49-F238E27FC236}">
                <a16:creationId xmlns:a16="http://schemas.microsoft.com/office/drawing/2014/main" id="{EE873AF4-D616-79AF-76A6-1E1903F1E219}"/>
              </a:ext>
            </a:extLst>
          </p:cNvPr>
          <p:cNvSpPr>
            <a:spLocks noGrp="1"/>
          </p:cNvSpPr>
          <p:nvPr>
            <p:ph sz="quarter" idx="4"/>
          </p:nvPr>
        </p:nvSpPr>
        <p:spPr>
          <a:xfrm>
            <a:off x="6172200" y="2839373"/>
            <a:ext cx="5183188" cy="295182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9643795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114C55-1C18-4E7F-ECF6-FF7D64D891EE}"/>
              </a:ext>
            </a:extLst>
          </p:cNvPr>
          <p:cNvSpPr>
            <a:spLocks noGrp="1"/>
          </p:cNvSpPr>
          <p:nvPr>
            <p:ph type="title"/>
          </p:nvPr>
        </p:nvSpPr>
        <p:spPr>
          <a:xfrm>
            <a:off x="838200" y="699425"/>
            <a:ext cx="10515600" cy="1325563"/>
          </a:xfrm>
        </p:spPr>
        <p:txBody>
          <a:bodyPr/>
          <a:lstStyle>
            <a:lvl1pPr>
              <a:defRPr>
                <a:latin typeface="Avenir Next LT Pro Demi" panose="020B0704020202020204" pitchFamily="34" charset="0"/>
              </a:defRPr>
            </a:lvl1pPr>
          </a:lstStyle>
          <a:p>
            <a:r>
              <a:rPr lang="sv-SE" dirty="0"/>
              <a:t>Klicka här för att ändra mall för rubrikformat</a:t>
            </a:r>
          </a:p>
        </p:txBody>
      </p:sp>
    </p:spTree>
    <p:extLst>
      <p:ext uri="{BB962C8B-B14F-4D97-AF65-F5344CB8AC3E}">
        <p14:creationId xmlns:p14="http://schemas.microsoft.com/office/powerpoint/2010/main" val="14936897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8769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74BB3B64-7099-533E-4AEC-3F1E45506750}"/>
              </a:ext>
            </a:extLst>
          </p:cNvPr>
          <p:cNvSpPr>
            <a:spLocks noGrp="1"/>
          </p:cNvSpPr>
          <p:nvPr>
            <p:ph type="title"/>
          </p:nvPr>
        </p:nvSpPr>
        <p:spPr>
          <a:xfrm>
            <a:off x="839788" y="703006"/>
            <a:ext cx="3932237" cy="1600200"/>
          </a:xfrm>
        </p:spPr>
        <p:txBody>
          <a:bodyPr anchor="b"/>
          <a:lstStyle>
            <a:lvl1pPr>
              <a:defRPr sz="3200">
                <a:latin typeface="Avenir Next LT Pro Demi" panose="020B0704020202020204" pitchFamily="34" charset="0"/>
              </a:defRPr>
            </a:lvl1pPr>
          </a:lstStyle>
          <a:p>
            <a:r>
              <a:rPr lang="sv-SE" dirty="0"/>
              <a:t>Klicka här för att ändra mall för rubrikformat</a:t>
            </a:r>
          </a:p>
        </p:txBody>
      </p:sp>
      <p:sp>
        <p:nvSpPr>
          <p:cNvPr id="6" name="Platshållare för innehåll 2">
            <a:extLst>
              <a:ext uri="{FF2B5EF4-FFF2-40B4-BE49-F238E27FC236}">
                <a16:creationId xmlns:a16="http://schemas.microsoft.com/office/drawing/2014/main" id="{867D0F3D-E247-DF73-CE25-46A8DC46E023}"/>
              </a:ext>
            </a:extLst>
          </p:cNvPr>
          <p:cNvSpPr>
            <a:spLocks noGrp="1"/>
          </p:cNvSpPr>
          <p:nvPr>
            <p:ph idx="1"/>
          </p:nvPr>
        </p:nvSpPr>
        <p:spPr>
          <a:xfrm>
            <a:off x="5183188" y="987425"/>
            <a:ext cx="6172200" cy="45874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text 3">
            <a:extLst>
              <a:ext uri="{FF2B5EF4-FFF2-40B4-BE49-F238E27FC236}">
                <a16:creationId xmlns:a16="http://schemas.microsoft.com/office/drawing/2014/main" id="{41D85117-CEAB-0A39-B57F-036CE2012E43}"/>
              </a:ext>
            </a:extLst>
          </p:cNvPr>
          <p:cNvSpPr>
            <a:spLocks noGrp="1"/>
          </p:cNvSpPr>
          <p:nvPr>
            <p:ph type="body" sz="half" idx="2"/>
          </p:nvPr>
        </p:nvSpPr>
        <p:spPr>
          <a:xfrm>
            <a:off x="839788" y="2517057"/>
            <a:ext cx="3932237" cy="305783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849752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74B004-F180-FB86-73F3-FC39319DEEA3}"/>
              </a:ext>
            </a:extLst>
          </p:cNvPr>
          <p:cNvSpPr>
            <a:spLocks noGrp="1"/>
          </p:cNvSpPr>
          <p:nvPr>
            <p:ph type="title"/>
          </p:nvPr>
        </p:nvSpPr>
        <p:spPr>
          <a:xfrm>
            <a:off x="838200" y="699419"/>
            <a:ext cx="10515600" cy="1325563"/>
          </a:xfrm>
        </p:spPr>
        <p:txBody>
          <a:bodyPr/>
          <a:lstStyle>
            <a:lvl1pPr>
              <a:defRPr>
                <a:latin typeface="Avenir Next LT Pro Demi" panose="020B0704020202020204" pitchFamily="34" charset="0"/>
              </a:defRPr>
            </a:lvl1p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A75613DF-CA92-0F25-85C9-73E4D44D45D4}"/>
              </a:ext>
            </a:extLst>
          </p:cNvPr>
          <p:cNvSpPr>
            <a:spLocks noGrp="1"/>
          </p:cNvSpPr>
          <p:nvPr>
            <p:ph idx="1"/>
          </p:nvPr>
        </p:nvSpPr>
        <p:spPr>
          <a:xfrm>
            <a:off x="838200" y="2159919"/>
            <a:ext cx="10515600" cy="370010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795093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52A91698-ED97-50EF-90CB-9C532A6F6E39}"/>
              </a:ext>
            </a:extLst>
          </p:cNvPr>
          <p:cNvSpPr>
            <a:spLocks noGrp="1"/>
          </p:cNvSpPr>
          <p:nvPr>
            <p:ph type="title"/>
          </p:nvPr>
        </p:nvSpPr>
        <p:spPr>
          <a:xfrm>
            <a:off x="839788" y="693175"/>
            <a:ext cx="3932237" cy="1600200"/>
          </a:xfrm>
        </p:spPr>
        <p:txBody>
          <a:bodyPr anchor="b"/>
          <a:lstStyle>
            <a:lvl1pPr>
              <a:defRPr sz="3200">
                <a:latin typeface="Avenir Next LT Pro Demi" panose="020B0704020202020204" pitchFamily="34" charset="0"/>
              </a:defRPr>
            </a:lvl1pPr>
          </a:lstStyle>
          <a:p>
            <a:r>
              <a:rPr lang="sv-SE" dirty="0"/>
              <a:t>Klicka här för att ändra mall för rubrikformat</a:t>
            </a:r>
          </a:p>
        </p:txBody>
      </p:sp>
      <p:sp>
        <p:nvSpPr>
          <p:cNvPr id="6" name="Platshållare för bild 2">
            <a:extLst>
              <a:ext uri="{FF2B5EF4-FFF2-40B4-BE49-F238E27FC236}">
                <a16:creationId xmlns:a16="http://schemas.microsoft.com/office/drawing/2014/main" id="{C85F4979-2560-4E16-6311-6A23D067A08C}"/>
              </a:ext>
            </a:extLst>
          </p:cNvPr>
          <p:cNvSpPr>
            <a:spLocks noGrp="1"/>
          </p:cNvSpPr>
          <p:nvPr>
            <p:ph type="pic" idx="1"/>
          </p:nvPr>
        </p:nvSpPr>
        <p:spPr>
          <a:xfrm>
            <a:off x="5183188" y="987425"/>
            <a:ext cx="6172200" cy="45776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7" name="Platshållare för text 3">
            <a:extLst>
              <a:ext uri="{FF2B5EF4-FFF2-40B4-BE49-F238E27FC236}">
                <a16:creationId xmlns:a16="http://schemas.microsoft.com/office/drawing/2014/main" id="{FC4420A1-B638-5EF7-A102-18E7D1F244E2}"/>
              </a:ext>
            </a:extLst>
          </p:cNvPr>
          <p:cNvSpPr>
            <a:spLocks noGrp="1"/>
          </p:cNvSpPr>
          <p:nvPr>
            <p:ph type="body" sz="half" idx="2"/>
          </p:nvPr>
        </p:nvSpPr>
        <p:spPr>
          <a:xfrm>
            <a:off x="839788" y="2507226"/>
            <a:ext cx="3932237" cy="305783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1925761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9D15E5-05F5-8BC1-ACB3-7D3FC20CFE52}"/>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D9027E9-5B0C-001B-7175-F655F630D10B}"/>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mall för underrubrikformat</a:t>
            </a:r>
          </a:p>
        </p:txBody>
      </p:sp>
    </p:spTree>
    <p:extLst>
      <p:ext uri="{BB962C8B-B14F-4D97-AF65-F5344CB8AC3E}">
        <p14:creationId xmlns:p14="http://schemas.microsoft.com/office/powerpoint/2010/main" val="817395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74B004-F180-FB86-73F3-FC39319DEEA3}"/>
              </a:ext>
            </a:extLst>
          </p:cNvPr>
          <p:cNvSpPr>
            <a:spLocks noGrp="1"/>
          </p:cNvSpPr>
          <p:nvPr>
            <p:ph type="title"/>
          </p:nvPr>
        </p:nvSpPr>
        <p:spPr/>
        <p:txBody>
          <a:bodyPr/>
          <a:lstStyle>
            <a:lvl1pPr>
              <a:defRPr>
                <a:latin typeface="Avenir Next LT Pro Demi" panose="020B0704020202020204" pitchFamily="34" charset="0"/>
              </a:defRPr>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131D7B4B-C250-B872-04AD-AEB83614B80F}"/>
              </a:ext>
            </a:extLst>
          </p:cNvPr>
          <p:cNvSpPr>
            <a:spLocks noGrp="1"/>
          </p:cNvSpPr>
          <p:nvPr>
            <p:ph idx="1"/>
          </p:nvPr>
        </p:nvSpPr>
        <p:spPr>
          <a:xfrm>
            <a:off x="838200" y="2202425"/>
            <a:ext cx="10515600" cy="26305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316591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15067D-C90E-F7AE-2099-9F0C2C8EE880}"/>
              </a:ext>
            </a:extLst>
          </p:cNvPr>
          <p:cNvSpPr>
            <a:spLocks noGrp="1"/>
          </p:cNvSpPr>
          <p:nvPr>
            <p:ph type="title"/>
          </p:nvPr>
        </p:nvSpPr>
        <p:spPr>
          <a:xfrm>
            <a:off x="838200" y="11001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8297AD83-ADE2-DDB0-1C7F-B5002EF03D9F}"/>
              </a:ext>
            </a:extLst>
          </p:cNvPr>
          <p:cNvSpPr>
            <a:spLocks noGrp="1"/>
          </p:cNvSpPr>
          <p:nvPr>
            <p:ph type="body" idx="1"/>
          </p:nvPr>
        </p:nvSpPr>
        <p:spPr>
          <a:xfrm>
            <a:off x="838200" y="3979863"/>
            <a:ext cx="10515600" cy="906769"/>
          </a:xfrm>
        </p:spPr>
        <p:txBody>
          <a:bodyPr/>
          <a:lstStyle>
            <a:lvl1pPr marL="0" indent="0">
              <a:buNone/>
              <a:defRPr sz="240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Tree>
    <p:extLst>
      <p:ext uri="{BB962C8B-B14F-4D97-AF65-F5344CB8AC3E}">
        <p14:creationId xmlns:p14="http://schemas.microsoft.com/office/powerpoint/2010/main" val="698155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114C55-1C18-4E7F-ECF6-FF7D64D891EE}"/>
              </a:ext>
            </a:extLst>
          </p:cNvPr>
          <p:cNvSpPr>
            <a:spLocks noGrp="1"/>
          </p:cNvSpPr>
          <p:nvPr>
            <p:ph type="title"/>
          </p:nvPr>
        </p:nvSpPr>
        <p:spPr/>
        <p:txBody>
          <a:bodyPr/>
          <a:lstStyle>
            <a:lvl1pPr>
              <a:defRPr>
                <a:latin typeface="Avenir Next LT Pro Demi" panose="020B0704020202020204" pitchFamily="34" charset="0"/>
              </a:defRPr>
            </a:lvl1pPr>
          </a:lstStyle>
          <a:p>
            <a:r>
              <a:rPr lang="sv-SE" dirty="0"/>
              <a:t>Klicka här för att ändra mall för rubrikformat</a:t>
            </a:r>
          </a:p>
        </p:txBody>
      </p:sp>
    </p:spTree>
    <p:extLst>
      <p:ext uri="{BB962C8B-B14F-4D97-AF65-F5344CB8AC3E}">
        <p14:creationId xmlns:p14="http://schemas.microsoft.com/office/powerpoint/2010/main" val="19829905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731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ltäckande bild med vit logo">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85495EBB-4277-233B-5BB2-825406572C4D}"/>
              </a:ext>
            </a:extLst>
          </p:cNvPr>
          <p:cNvSpPr>
            <a:spLocks noGrp="1"/>
          </p:cNvSpPr>
          <p:nvPr>
            <p:ph type="pic" sz="quarter" idx="10"/>
          </p:nvPr>
        </p:nvSpPr>
        <p:spPr>
          <a:xfrm>
            <a:off x="0" y="0"/>
            <a:ext cx="12192000" cy="6858000"/>
          </a:xfrm>
        </p:spPr>
        <p:txBody>
          <a:bodyPr/>
          <a:lstStyle/>
          <a:p>
            <a:endParaRPr lang="sv-SE"/>
          </a:p>
        </p:txBody>
      </p:sp>
    </p:spTree>
    <p:extLst>
      <p:ext uri="{BB962C8B-B14F-4D97-AF65-F5344CB8AC3E}">
        <p14:creationId xmlns:p14="http://schemas.microsoft.com/office/powerpoint/2010/main" val="7589219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elad bild + text">
    <p:spTree>
      <p:nvGrpSpPr>
        <p:cNvPr id="1" name=""/>
        <p:cNvGrpSpPr/>
        <p:nvPr/>
      </p:nvGrpSpPr>
      <p:grpSpPr>
        <a:xfrm>
          <a:off x="0" y="0"/>
          <a:ext cx="0" cy="0"/>
          <a:chOff x="0" y="0"/>
          <a:chExt cx="0" cy="0"/>
        </a:xfrm>
      </p:grpSpPr>
      <p:sp>
        <p:nvSpPr>
          <p:cNvPr id="3" name="Platshållare för bild 5">
            <a:extLst>
              <a:ext uri="{FF2B5EF4-FFF2-40B4-BE49-F238E27FC236}">
                <a16:creationId xmlns:a16="http://schemas.microsoft.com/office/drawing/2014/main" id="{577C37E1-5F8A-6E39-D527-C4A4DA22E9B8}"/>
              </a:ext>
            </a:extLst>
          </p:cNvPr>
          <p:cNvSpPr>
            <a:spLocks noGrp="1"/>
          </p:cNvSpPr>
          <p:nvPr>
            <p:ph type="pic" sz="quarter" idx="10"/>
          </p:nvPr>
        </p:nvSpPr>
        <p:spPr>
          <a:xfrm>
            <a:off x="0" y="0"/>
            <a:ext cx="5781675" cy="6858000"/>
          </a:xfrm>
        </p:spPr>
        <p:txBody>
          <a:bodyPr/>
          <a:lstStyle/>
          <a:p>
            <a:endParaRPr lang="sv-SE"/>
          </a:p>
        </p:txBody>
      </p:sp>
      <p:sp>
        <p:nvSpPr>
          <p:cNvPr id="4" name="Rubrik 1">
            <a:extLst>
              <a:ext uri="{FF2B5EF4-FFF2-40B4-BE49-F238E27FC236}">
                <a16:creationId xmlns:a16="http://schemas.microsoft.com/office/drawing/2014/main" id="{9EDC3366-BD35-FB7D-61CA-342E7CEC5F06}"/>
              </a:ext>
            </a:extLst>
          </p:cNvPr>
          <p:cNvSpPr>
            <a:spLocks noGrp="1"/>
          </p:cNvSpPr>
          <p:nvPr>
            <p:ph type="title"/>
          </p:nvPr>
        </p:nvSpPr>
        <p:spPr>
          <a:xfrm>
            <a:off x="6379029" y="699424"/>
            <a:ext cx="5181600" cy="1325563"/>
          </a:xfrm>
        </p:spPr>
        <p:txBody>
          <a:bodyPr/>
          <a:lstStyle>
            <a:lvl1pPr>
              <a:defRPr>
                <a:latin typeface="Avenir Next LT Pro Demi" panose="020B0704020202020204" pitchFamily="34" charset="0"/>
              </a:defRPr>
            </a:lvl1pPr>
          </a:lstStyle>
          <a:p>
            <a:r>
              <a:rPr lang="sv-SE" dirty="0"/>
              <a:t>Klicka här för att ändra mall för rubrikformat</a:t>
            </a:r>
          </a:p>
        </p:txBody>
      </p:sp>
      <p:sp>
        <p:nvSpPr>
          <p:cNvPr id="5" name="Platshållare för innehåll 2">
            <a:extLst>
              <a:ext uri="{FF2B5EF4-FFF2-40B4-BE49-F238E27FC236}">
                <a16:creationId xmlns:a16="http://schemas.microsoft.com/office/drawing/2014/main" id="{2A95F56E-F40A-768F-977A-DB9F348D5F77}"/>
              </a:ext>
            </a:extLst>
          </p:cNvPr>
          <p:cNvSpPr>
            <a:spLocks noGrp="1"/>
          </p:cNvSpPr>
          <p:nvPr>
            <p:ph sz="half" idx="1"/>
          </p:nvPr>
        </p:nvSpPr>
        <p:spPr>
          <a:xfrm>
            <a:off x="6379029" y="2526893"/>
            <a:ext cx="5181600" cy="319548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6" name="Bildobjekt 5">
            <a:extLst>
              <a:ext uri="{FF2B5EF4-FFF2-40B4-BE49-F238E27FC236}">
                <a16:creationId xmlns:a16="http://schemas.microsoft.com/office/drawing/2014/main" id="{57BCEC2F-B2A2-3115-0601-3B182ADB7EA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486402" y="5926137"/>
            <a:ext cx="1076334" cy="433801"/>
          </a:xfrm>
          <a:prstGeom prst="rect">
            <a:avLst/>
          </a:prstGeom>
        </p:spPr>
      </p:pic>
    </p:spTree>
    <p:extLst>
      <p:ext uri="{BB962C8B-B14F-4D97-AF65-F5344CB8AC3E}">
        <p14:creationId xmlns:p14="http://schemas.microsoft.com/office/powerpoint/2010/main" val="4141525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mörk">
    <p:bg>
      <p:bgPr>
        <a:solidFill>
          <a:srgbClr val="294C6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15067D-C90E-F7AE-2099-9F0C2C8EE880}"/>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8297AD83-ADE2-DDB0-1C7F-B5002EF03D9F}"/>
              </a:ext>
            </a:extLst>
          </p:cNvPr>
          <p:cNvSpPr>
            <a:spLocks noGrp="1"/>
          </p:cNvSpPr>
          <p:nvPr>
            <p:ph type="body" idx="1"/>
          </p:nvPr>
        </p:nvSpPr>
        <p:spPr>
          <a:xfrm>
            <a:off x="831850" y="4589463"/>
            <a:ext cx="10515600" cy="90676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838019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7C9686-2FF2-8B56-5ACF-3DCAC02D87D0}"/>
              </a:ext>
            </a:extLst>
          </p:cNvPr>
          <p:cNvSpPr>
            <a:spLocks noGrp="1"/>
          </p:cNvSpPr>
          <p:nvPr>
            <p:ph type="title"/>
          </p:nvPr>
        </p:nvSpPr>
        <p:spPr>
          <a:xfrm>
            <a:off x="838200" y="699422"/>
            <a:ext cx="10515600" cy="1325563"/>
          </a:xfrm>
        </p:spPr>
        <p:txBody>
          <a:bodyPr/>
          <a:lstStyle>
            <a:lvl1pPr>
              <a:defRPr>
                <a:latin typeface="Avenir Next LT Pro Demi" panose="020B0704020202020204" pitchFamily="34" charset="0"/>
              </a:defRPr>
            </a:lvl1p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E5469AB6-75E8-3419-24A8-23714D0BE6E4}"/>
              </a:ext>
            </a:extLst>
          </p:cNvPr>
          <p:cNvSpPr>
            <a:spLocks noGrp="1"/>
          </p:cNvSpPr>
          <p:nvPr>
            <p:ph sz="half" idx="1"/>
          </p:nvPr>
        </p:nvSpPr>
        <p:spPr>
          <a:xfrm>
            <a:off x="838200" y="2159922"/>
            <a:ext cx="5181600" cy="358211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C8D6AF10-60A6-AFE8-AF13-C36AB05520F2}"/>
              </a:ext>
            </a:extLst>
          </p:cNvPr>
          <p:cNvSpPr>
            <a:spLocks noGrp="1"/>
          </p:cNvSpPr>
          <p:nvPr>
            <p:ph sz="half" idx="2"/>
          </p:nvPr>
        </p:nvSpPr>
        <p:spPr>
          <a:xfrm>
            <a:off x="6172200" y="2159922"/>
            <a:ext cx="5181600" cy="358211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835297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lad bild + text">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1B04602F-6E28-80C6-D9C7-144F83CC6F40}"/>
              </a:ext>
            </a:extLst>
          </p:cNvPr>
          <p:cNvSpPr>
            <a:spLocks noGrp="1"/>
          </p:cNvSpPr>
          <p:nvPr>
            <p:ph type="pic" sz="quarter" idx="10"/>
          </p:nvPr>
        </p:nvSpPr>
        <p:spPr>
          <a:xfrm>
            <a:off x="0" y="0"/>
            <a:ext cx="5781675" cy="6858000"/>
          </a:xfrm>
        </p:spPr>
        <p:txBody>
          <a:bodyPr/>
          <a:lstStyle/>
          <a:p>
            <a:r>
              <a:rPr lang="sv-SE"/>
              <a:t>Klicka på ikonen för att lägga till en bild</a:t>
            </a:r>
          </a:p>
        </p:txBody>
      </p:sp>
      <p:sp>
        <p:nvSpPr>
          <p:cNvPr id="2" name="Rubrik 1">
            <a:extLst>
              <a:ext uri="{FF2B5EF4-FFF2-40B4-BE49-F238E27FC236}">
                <a16:creationId xmlns:a16="http://schemas.microsoft.com/office/drawing/2014/main" id="{397C9686-2FF2-8B56-5ACF-3DCAC02D87D0}"/>
              </a:ext>
            </a:extLst>
          </p:cNvPr>
          <p:cNvSpPr>
            <a:spLocks noGrp="1"/>
          </p:cNvSpPr>
          <p:nvPr>
            <p:ph type="title"/>
          </p:nvPr>
        </p:nvSpPr>
        <p:spPr>
          <a:xfrm>
            <a:off x="6379029" y="699419"/>
            <a:ext cx="5181600" cy="1325563"/>
          </a:xfrm>
        </p:spPr>
        <p:txBody>
          <a:bodyPr/>
          <a:lstStyle>
            <a:lvl1pPr>
              <a:defRPr>
                <a:latin typeface="Avenir Next LT Pro Demi" panose="020B0704020202020204" pitchFamily="34" charset="0"/>
              </a:defRPr>
            </a:lvl1p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E5469AB6-75E8-3419-24A8-23714D0BE6E4}"/>
              </a:ext>
            </a:extLst>
          </p:cNvPr>
          <p:cNvSpPr>
            <a:spLocks noGrp="1"/>
          </p:cNvSpPr>
          <p:nvPr>
            <p:ph sz="half" idx="1"/>
          </p:nvPr>
        </p:nvSpPr>
        <p:spPr>
          <a:xfrm>
            <a:off x="6379029" y="2526887"/>
            <a:ext cx="5181600" cy="32643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68412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38D95B-A27A-19AC-ED13-F166024AD054}"/>
              </a:ext>
            </a:extLst>
          </p:cNvPr>
          <p:cNvSpPr>
            <a:spLocks noGrp="1"/>
          </p:cNvSpPr>
          <p:nvPr>
            <p:ph type="title"/>
          </p:nvPr>
        </p:nvSpPr>
        <p:spPr>
          <a:xfrm>
            <a:off x="839788" y="699422"/>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66C952B-15D4-4DDB-5EEF-835749634677}"/>
              </a:ext>
            </a:extLst>
          </p:cNvPr>
          <p:cNvSpPr>
            <a:spLocks noGrp="1"/>
          </p:cNvSpPr>
          <p:nvPr>
            <p:ph type="body" idx="1"/>
          </p:nvPr>
        </p:nvSpPr>
        <p:spPr>
          <a:xfrm>
            <a:off x="839788" y="2015460"/>
            <a:ext cx="5157787" cy="823912"/>
          </a:xfrm>
        </p:spPr>
        <p:txBody>
          <a:bodyPr anchor="b"/>
          <a:lstStyle>
            <a:lvl1pPr marL="0" indent="0">
              <a:buNone/>
              <a:defRPr sz="24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6634FC0-9D95-6836-C480-85F0AB17571A}"/>
              </a:ext>
            </a:extLst>
          </p:cNvPr>
          <p:cNvSpPr>
            <a:spLocks noGrp="1"/>
          </p:cNvSpPr>
          <p:nvPr>
            <p:ph sz="half" idx="2"/>
          </p:nvPr>
        </p:nvSpPr>
        <p:spPr>
          <a:xfrm>
            <a:off x="839788" y="2839372"/>
            <a:ext cx="5157787" cy="295182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3F7457B1-749B-B24A-FE0F-480F0A7DEAAF}"/>
              </a:ext>
            </a:extLst>
          </p:cNvPr>
          <p:cNvSpPr>
            <a:spLocks noGrp="1"/>
          </p:cNvSpPr>
          <p:nvPr>
            <p:ph type="body" sz="quarter" idx="3"/>
          </p:nvPr>
        </p:nvSpPr>
        <p:spPr>
          <a:xfrm>
            <a:off x="6172200" y="2015460"/>
            <a:ext cx="518318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C9D117DA-8EFF-6402-38EC-C51398ACBF71}"/>
              </a:ext>
            </a:extLst>
          </p:cNvPr>
          <p:cNvSpPr>
            <a:spLocks noGrp="1"/>
          </p:cNvSpPr>
          <p:nvPr>
            <p:ph sz="quarter" idx="4"/>
          </p:nvPr>
        </p:nvSpPr>
        <p:spPr>
          <a:xfrm>
            <a:off x="6172200" y="2839373"/>
            <a:ext cx="5183188" cy="295182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746605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114C55-1C18-4E7F-ECF6-FF7D64D891EE}"/>
              </a:ext>
            </a:extLst>
          </p:cNvPr>
          <p:cNvSpPr>
            <a:spLocks noGrp="1"/>
          </p:cNvSpPr>
          <p:nvPr>
            <p:ph type="title"/>
          </p:nvPr>
        </p:nvSpPr>
        <p:spPr>
          <a:xfrm>
            <a:off x="838200" y="699424"/>
            <a:ext cx="10515600" cy="1325563"/>
          </a:xfrm>
        </p:spPr>
        <p:txBody>
          <a:bodyPr/>
          <a:lstStyle>
            <a:lvl1pPr>
              <a:defRPr>
                <a:latin typeface="Avenir Next LT Pro Demi" panose="020B0704020202020204" pitchFamily="34" charset="0"/>
              </a:defRPr>
            </a:lvl1pPr>
          </a:lstStyle>
          <a:p>
            <a:r>
              <a:rPr lang="sv-SE"/>
              <a:t>Klicka här för att ändra mall för rubrikformat</a:t>
            </a:r>
            <a:endParaRPr lang="sv-SE" dirty="0"/>
          </a:p>
        </p:txBody>
      </p:sp>
    </p:spTree>
    <p:extLst>
      <p:ext uri="{BB962C8B-B14F-4D97-AF65-F5344CB8AC3E}">
        <p14:creationId xmlns:p14="http://schemas.microsoft.com/office/powerpoint/2010/main" val="2578418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981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D3196F-2F5A-4796-AC35-84ED2CF3BA4E}"/>
              </a:ext>
            </a:extLst>
          </p:cNvPr>
          <p:cNvSpPr>
            <a:spLocks noGrp="1"/>
          </p:cNvSpPr>
          <p:nvPr>
            <p:ph type="title"/>
          </p:nvPr>
        </p:nvSpPr>
        <p:spPr>
          <a:xfrm>
            <a:off x="839788" y="703006"/>
            <a:ext cx="3932237" cy="1600200"/>
          </a:xfrm>
        </p:spPr>
        <p:txBody>
          <a:bodyPr anchor="b"/>
          <a:lstStyle>
            <a:lvl1pPr>
              <a:defRPr sz="3200">
                <a:latin typeface="Avenir Next LT Pro Demi" panose="020B0704020202020204" pitchFamily="34" charset="0"/>
              </a:defRPr>
            </a:lvl1p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43287A4D-F0BC-6CD9-41C1-28CA52EC6EA6}"/>
              </a:ext>
            </a:extLst>
          </p:cNvPr>
          <p:cNvSpPr>
            <a:spLocks noGrp="1"/>
          </p:cNvSpPr>
          <p:nvPr>
            <p:ph idx="1"/>
          </p:nvPr>
        </p:nvSpPr>
        <p:spPr>
          <a:xfrm>
            <a:off x="5183188" y="987425"/>
            <a:ext cx="6172200" cy="45874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7B877E3-0F5C-D36B-2F59-45BF8D2DA6FF}"/>
              </a:ext>
            </a:extLst>
          </p:cNvPr>
          <p:cNvSpPr>
            <a:spLocks noGrp="1"/>
          </p:cNvSpPr>
          <p:nvPr>
            <p:ph type="body" sz="half" idx="2"/>
          </p:nvPr>
        </p:nvSpPr>
        <p:spPr>
          <a:xfrm>
            <a:off x="839788" y="2517057"/>
            <a:ext cx="3932237" cy="305783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1135723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3.xml"/><Relationship Id="rId7" Type="http://schemas.openxmlformats.org/officeDocument/2006/relationships/image" Target="../media/image3.sv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heme" Target="../theme/theme3.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294C63"/>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C586A69-776E-00A5-7D87-DCFB7E7E06CC}"/>
              </a:ext>
            </a:extLst>
          </p:cNvPr>
          <p:cNvSpPr>
            <a:spLocks noGrp="1"/>
          </p:cNvSpPr>
          <p:nvPr>
            <p:ph type="title"/>
          </p:nvPr>
        </p:nvSpPr>
        <p:spPr>
          <a:xfrm>
            <a:off x="838200" y="699424"/>
            <a:ext cx="10515600" cy="1325563"/>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6356035E-0BEE-863F-1CEC-3DA77AD2B081}"/>
              </a:ext>
            </a:extLst>
          </p:cNvPr>
          <p:cNvSpPr>
            <a:spLocks noGrp="1"/>
          </p:cNvSpPr>
          <p:nvPr>
            <p:ph type="body" idx="1"/>
          </p:nvPr>
        </p:nvSpPr>
        <p:spPr>
          <a:xfrm>
            <a:off x="838200" y="2159924"/>
            <a:ext cx="10515600" cy="3965575"/>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4" name="Bildobjekt 3">
            <a:extLst>
              <a:ext uri="{FF2B5EF4-FFF2-40B4-BE49-F238E27FC236}">
                <a16:creationId xmlns:a16="http://schemas.microsoft.com/office/drawing/2014/main" id="{987F84DA-E8FC-6867-1D1C-A1AD11C3874E}"/>
              </a:ext>
            </a:extLst>
          </p:cNvPr>
          <p:cNvPicPr>
            <a:picLocks noChangeAspect="1"/>
          </p:cNvPicPr>
          <p:nvPr userDrawn="1"/>
        </p:nvPicPr>
        <p:blipFill>
          <a:blip>
            <a:extLst>
              <a:ext uri="{96DAC541-7B7A-43D3-8B79-37D633B846F1}">
                <asvg:svgBlip xmlns:asvg="http://schemas.microsoft.com/office/drawing/2016/SVG/main" r:embed="rId12"/>
              </a:ext>
            </a:extLst>
          </a:blip>
          <a:srcRect/>
          <a:stretch/>
        </p:blipFill>
        <p:spPr>
          <a:xfrm>
            <a:off x="10494637" y="5926375"/>
            <a:ext cx="1059863" cy="433323"/>
          </a:xfrm>
          <a:prstGeom prst="rect">
            <a:avLst/>
          </a:prstGeom>
        </p:spPr>
      </p:pic>
    </p:spTree>
    <p:extLst>
      <p:ext uri="{BB962C8B-B14F-4D97-AF65-F5344CB8AC3E}">
        <p14:creationId xmlns:p14="http://schemas.microsoft.com/office/powerpoint/2010/main" val="1938024436"/>
      </p:ext>
    </p:extLst>
  </p:cSld>
  <p:clrMap bg1="lt1" tx1="dk1" bg2="lt2" tx2="dk2" accent1="accent1" accent2="accent2" accent3="accent3" accent4="accent4" accent5="accent5" accent6="accent6" hlink="hlink" folHlink="folHlink"/>
  <p:sldLayoutIdLst>
    <p:sldLayoutId id="2147483668" r:id="rId1"/>
    <p:sldLayoutId id="2147483674" r:id="rId2"/>
    <p:sldLayoutId id="2147483669" r:id="rId3"/>
    <p:sldLayoutId id="2147483677" r:id="rId4"/>
    <p:sldLayoutId id="2147483713" r:id="rId5"/>
    <p:sldLayoutId id="2147483678" r:id="rId6"/>
    <p:sldLayoutId id="2147483679" r:id="rId7"/>
    <p:sldLayoutId id="2147483680" r:id="rId8"/>
    <p:sldLayoutId id="2147483682" r:id="rId9"/>
    <p:sldLayoutId id="2147483683" r:id="rId10"/>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C586A69-776E-00A5-7D87-DCFB7E7E06CC}"/>
              </a:ext>
            </a:extLst>
          </p:cNvPr>
          <p:cNvSpPr>
            <a:spLocks noGrp="1"/>
          </p:cNvSpPr>
          <p:nvPr>
            <p:ph type="title"/>
          </p:nvPr>
        </p:nvSpPr>
        <p:spPr>
          <a:xfrm>
            <a:off x="838200" y="699422"/>
            <a:ext cx="10515600" cy="1325563"/>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6356035E-0BEE-863F-1CEC-3DA77AD2B081}"/>
              </a:ext>
            </a:extLst>
          </p:cNvPr>
          <p:cNvSpPr>
            <a:spLocks noGrp="1"/>
          </p:cNvSpPr>
          <p:nvPr>
            <p:ph type="body" idx="1"/>
          </p:nvPr>
        </p:nvSpPr>
        <p:spPr>
          <a:xfrm>
            <a:off x="838200" y="2159922"/>
            <a:ext cx="10515600" cy="3582117"/>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9" name="Bildobjekt 8">
            <a:extLst>
              <a:ext uri="{FF2B5EF4-FFF2-40B4-BE49-F238E27FC236}">
                <a16:creationId xmlns:a16="http://schemas.microsoft.com/office/drawing/2014/main" id="{3358EDA6-9384-A3A6-077D-B6BEDFC7CF9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10486402" y="5926137"/>
            <a:ext cx="1076334" cy="433801"/>
          </a:xfrm>
          <a:prstGeom prst="rect">
            <a:avLst/>
          </a:prstGeom>
        </p:spPr>
      </p:pic>
    </p:spTree>
    <p:extLst>
      <p:ext uri="{BB962C8B-B14F-4D97-AF65-F5344CB8AC3E}">
        <p14:creationId xmlns:p14="http://schemas.microsoft.com/office/powerpoint/2010/main" val="4099357407"/>
      </p:ext>
    </p:extLst>
  </p:cSld>
  <p:clrMap bg1="lt1" tx1="dk1" bg2="lt2" tx2="dk2" accent1="accent1" accent2="accent2" accent3="accent3" accent4="accent4" accent5="accent5" accent6="accent6" hlink="hlink" folHlink="folHlink"/>
  <p:sldLayoutIdLst>
    <p:sldLayoutId id="2147483695" r:id="rId1"/>
    <p:sldLayoutId id="2147483697" r:id="rId2"/>
    <p:sldLayoutId id="2147483696" r:id="rId3"/>
    <p:sldLayoutId id="2147483698" r:id="rId4"/>
    <p:sldLayoutId id="2147483714" r:id="rId5"/>
    <p:sldLayoutId id="2147483699" r:id="rId6"/>
    <p:sldLayoutId id="2147483700" r:id="rId7"/>
    <p:sldLayoutId id="2147483701" r:id="rId8"/>
    <p:sldLayoutId id="2147483702" r:id="rId9"/>
    <p:sldLayoutId id="2147483703" r:id="rId10"/>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E0F86D7A-8873-0F6A-002C-29113EC466CC}"/>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2893" y="5028944"/>
            <a:ext cx="12217785" cy="1794386"/>
          </a:xfrm>
          <a:prstGeom prst="rect">
            <a:avLst/>
          </a:prstGeom>
        </p:spPr>
      </p:pic>
      <p:sp>
        <p:nvSpPr>
          <p:cNvPr id="2" name="Platshållare för rubrik 1">
            <a:extLst>
              <a:ext uri="{FF2B5EF4-FFF2-40B4-BE49-F238E27FC236}">
                <a16:creationId xmlns:a16="http://schemas.microsoft.com/office/drawing/2014/main" id="{CC586A69-776E-00A5-7D87-DCFB7E7E06CC}"/>
              </a:ext>
            </a:extLst>
          </p:cNvPr>
          <p:cNvSpPr>
            <a:spLocks noGrp="1"/>
          </p:cNvSpPr>
          <p:nvPr>
            <p:ph type="title"/>
          </p:nvPr>
        </p:nvSpPr>
        <p:spPr>
          <a:xfrm>
            <a:off x="838200" y="699425"/>
            <a:ext cx="10515600" cy="1325563"/>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6356035E-0BEE-863F-1CEC-3DA77AD2B081}"/>
              </a:ext>
            </a:extLst>
          </p:cNvPr>
          <p:cNvSpPr>
            <a:spLocks noGrp="1"/>
          </p:cNvSpPr>
          <p:nvPr>
            <p:ph type="body" idx="1"/>
          </p:nvPr>
        </p:nvSpPr>
        <p:spPr>
          <a:xfrm>
            <a:off x="838200" y="2159926"/>
            <a:ext cx="10515600" cy="267308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9" name="Bildobjekt 8">
            <a:extLst>
              <a:ext uri="{FF2B5EF4-FFF2-40B4-BE49-F238E27FC236}">
                <a16:creationId xmlns:a16="http://schemas.microsoft.com/office/drawing/2014/main" id="{3358EDA6-9384-A3A6-077D-B6BEDFC7CF91}"/>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0545394" y="576594"/>
            <a:ext cx="1076334" cy="433801"/>
          </a:xfrm>
          <a:prstGeom prst="rect">
            <a:avLst/>
          </a:prstGeom>
        </p:spPr>
      </p:pic>
    </p:spTree>
    <p:extLst>
      <p:ext uri="{BB962C8B-B14F-4D97-AF65-F5344CB8AC3E}">
        <p14:creationId xmlns:p14="http://schemas.microsoft.com/office/powerpoint/2010/main" val="199879764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4" r:id="rId4"/>
    <p:sldLayoutId id="2147483665" r:id="rId5"/>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C586A69-776E-00A5-7D87-DCFB7E7E06CC}"/>
              </a:ext>
            </a:extLst>
          </p:cNvPr>
          <p:cNvSpPr>
            <a:spLocks noGrp="1"/>
          </p:cNvSpPr>
          <p:nvPr>
            <p:ph type="title"/>
          </p:nvPr>
        </p:nvSpPr>
        <p:spPr>
          <a:xfrm>
            <a:off x="838200" y="699423"/>
            <a:ext cx="10515600" cy="1325563"/>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6356035E-0BEE-863F-1CEC-3DA77AD2B081}"/>
              </a:ext>
            </a:extLst>
          </p:cNvPr>
          <p:cNvSpPr>
            <a:spLocks noGrp="1"/>
          </p:cNvSpPr>
          <p:nvPr>
            <p:ph type="body" idx="1"/>
          </p:nvPr>
        </p:nvSpPr>
        <p:spPr>
          <a:xfrm>
            <a:off x="838200" y="2159923"/>
            <a:ext cx="10515600" cy="3965575"/>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4" name="Bildobjekt 3">
            <a:extLst>
              <a:ext uri="{FF2B5EF4-FFF2-40B4-BE49-F238E27FC236}">
                <a16:creationId xmlns:a16="http://schemas.microsoft.com/office/drawing/2014/main" id="{E2870AB1-A0A3-8AAC-E667-4759D78CB9BC}"/>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0494637" y="5926376"/>
            <a:ext cx="1059863" cy="433323"/>
          </a:xfrm>
          <a:prstGeom prst="rect">
            <a:avLst/>
          </a:prstGeom>
        </p:spPr>
      </p:pic>
    </p:spTree>
    <p:extLst>
      <p:ext uri="{BB962C8B-B14F-4D97-AF65-F5344CB8AC3E}">
        <p14:creationId xmlns:p14="http://schemas.microsoft.com/office/powerpoint/2010/main" val="2399366216"/>
      </p:ext>
    </p:extLst>
  </p:cSld>
  <p:clrMap bg1="lt1" tx1="dk1" bg2="lt2" tx2="dk2" accent1="accent1" accent2="accent2" accent3="accent3" accent4="accent4" accent5="accent5" accent6="accent6" hlink="hlink" folHlink="folHlink"/>
  <p:sldLayoutIdLst>
    <p:sldLayoutId id="2147483712" r:id="rId1"/>
    <p:sldLayoutId id="2147483715" r:id="rId2"/>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38D13B-8EB0-FC0D-2B1A-FF586AC4E190}"/>
              </a:ext>
            </a:extLst>
          </p:cNvPr>
          <p:cNvSpPr>
            <a:spLocks noGrp="1"/>
          </p:cNvSpPr>
          <p:nvPr>
            <p:ph type="ctrTitle"/>
          </p:nvPr>
        </p:nvSpPr>
        <p:spPr/>
        <p:txBody>
          <a:bodyPr/>
          <a:lstStyle/>
          <a:p>
            <a:r>
              <a:rPr lang="sv-SE" dirty="0">
                <a:latin typeface="Avenir Next LT Pro Demi" panose="020B0704020202020204" pitchFamily="34" charset="0"/>
              </a:rPr>
              <a:t>Manual för ljud och ljus</a:t>
            </a:r>
          </a:p>
        </p:txBody>
      </p:sp>
      <p:sp>
        <p:nvSpPr>
          <p:cNvPr id="3" name="Underrubrik 2">
            <a:extLst>
              <a:ext uri="{FF2B5EF4-FFF2-40B4-BE49-F238E27FC236}">
                <a16:creationId xmlns:a16="http://schemas.microsoft.com/office/drawing/2014/main" id="{04196744-A7AF-610B-0EEE-AF01D8C3A471}"/>
              </a:ext>
            </a:extLst>
          </p:cNvPr>
          <p:cNvSpPr>
            <a:spLocks noGrp="1"/>
          </p:cNvSpPr>
          <p:nvPr>
            <p:ph type="subTitle" idx="1"/>
          </p:nvPr>
        </p:nvSpPr>
        <p:spPr/>
        <p:txBody>
          <a:bodyPr/>
          <a:lstStyle/>
          <a:p>
            <a:r>
              <a:rPr lang="sv-SE" dirty="0"/>
              <a:t>Så här fungerar Crestronpanelen för det installerade ljud- och ljussystemet på Lilla park</a:t>
            </a:r>
          </a:p>
          <a:p>
            <a:endParaRPr lang="sv-SE" dirty="0"/>
          </a:p>
        </p:txBody>
      </p:sp>
    </p:spTree>
    <p:extLst>
      <p:ext uri="{BB962C8B-B14F-4D97-AF65-F5344CB8AC3E}">
        <p14:creationId xmlns:p14="http://schemas.microsoft.com/office/powerpoint/2010/main" val="276604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42A9F9-E8E9-6CD4-901F-437BCC9469B7}"/>
              </a:ext>
            </a:extLst>
          </p:cNvPr>
          <p:cNvSpPr>
            <a:spLocks noGrp="1"/>
          </p:cNvSpPr>
          <p:nvPr>
            <p:ph type="title"/>
          </p:nvPr>
        </p:nvSpPr>
        <p:spPr/>
        <p:txBody>
          <a:bodyPr/>
          <a:lstStyle/>
          <a:p>
            <a:r>
              <a:rPr lang="sv-SE" dirty="0"/>
              <a:t>Crestronpanel för ljud och ljus</a:t>
            </a:r>
          </a:p>
        </p:txBody>
      </p:sp>
      <p:sp>
        <p:nvSpPr>
          <p:cNvPr id="3" name="Platshållare för innehåll 2">
            <a:extLst>
              <a:ext uri="{FF2B5EF4-FFF2-40B4-BE49-F238E27FC236}">
                <a16:creationId xmlns:a16="http://schemas.microsoft.com/office/drawing/2014/main" id="{87507F64-599F-3872-A93B-98225779A001}"/>
              </a:ext>
            </a:extLst>
          </p:cNvPr>
          <p:cNvSpPr>
            <a:spLocks noGrp="1"/>
          </p:cNvSpPr>
          <p:nvPr>
            <p:ph idx="1"/>
          </p:nvPr>
        </p:nvSpPr>
        <p:spPr/>
        <p:txBody>
          <a:bodyPr>
            <a:normAutofit fontScale="92500" lnSpcReduction="20000"/>
          </a:bodyPr>
          <a:lstStyle/>
          <a:p>
            <a:pPr marL="0" indent="0">
              <a:buNone/>
            </a:pPr>
            <a:r>
              <a:rPr lang="sv-SE" dirty="0"/>
              <a:t>På Park (bio/teatersalong) och Lilla park finns Crestronpaneler uppsatta. Dessa har förinställda scenarion men det går också att ändra inställningarna efter eget önskemål. Var inte rädd för att klicka runt bland inställningarna, man kan alltid trycka </a:t>
            </a:r>
            <a:r>
              <a:rPr lang="sv-SE"/>
              <a:t>på Stäng </a:t>
            </a:r>
            <a:r>
              <a:rPr lang="sv-SE" dirty="0"/>
              <a:t>av </a:t>
            </a:r>
            <a:r>
              <a:rPr lang="sv-SE"/>
              <a:t>– Stäng </a:t>
            </a:r>
            <a:r>
              <a:rPr lang="sv-SE" dirty="0"/>
              <a:t>av systemet så nollställs det igen.</a:t>
            </a:r>
          </a:p>
          <a:p>
            <a:pPr marL="0" indent="0">
              <a:buNone/>
            </a:pPr>
            <a:endParaRPr lang="sv-SE" dirty="0"/>
          </a:p>
          <a:p>
            <a:r>
              <a:rPr lang="sv-SE" dirty="0"/>
              <a:t>Bredvid panelerna sitter ett antal uttag: bland annat HDMI, VGA, 3,5 mm för ljud där man kan koppla in dator, mobil m.m. Observera att telefoner idag oftast inte har 3,5 mm-uttag, det kan därför behövas en adapter. Detta finns inte på plats. </a:t>
            </a:r>
          </a:p>
        </p:txBody>
      </p:sp>
    </p:spTree>
    <p:extLst>
      <p:ext uri="{BB962C8B-B14F-4D97-AF65-F5344CB8AC3E}">
        <p14:creationId xmlns:p14="http://schemas.microsoft.com/office/powerpoint/2010/main" val="3437908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F7DF98-3DC4-6C87-05DF-A0E2BC663E9F}"/>
              </a:ext>
            </a:extLst>
          </p:cNvPr>
          <p:cNvSpPr>
            <a:spLocks noGrp="1"/>
          </p:cNvSpPr>
          <p:nvPr>
            <p:ph type="title"/>
          </p:nvPr>
        </p:nvSpPr>
        <p:spPr/>
        <p:txBody>
          <a:bodyPr/>
          <a:lstStyle/>
          <a:p>
            <a:r>
              <a:rPr lang="sv-SE" dirty="0"/>
              <a:t>Kom igång</a:t>
            </a:r>
          </a:p>
        </p:txBody>
      </p:sp>
      <p:sp>
        <p:nvSpPr>
          <p:cNvPr id="3" name="Platshållare för innehåll 2">
            <a:extLst>
              <a:ext uri="{FF2B5EF4-FFF2-40B4-BE49-F238E27FC236}">
                <a16:creationId xmlns:a16="http://schemas.microsoft.com/office/drawing/2014/main" id="{C37E04EA-6EED-2530-CECC-71475497F064}"/>
              </a:ext>
            </a:extLst>
          </p:cNvPr>
          <p:cNvSpPr>
            <a:spLocks noGrp="1"/>
          </p:cNvSpPr>
          <p:nvPr>
            <p:ph idx="1"/>
          </p:nvPr>
        </p:nvSpPr>
        <p:spPr/>
        <p:txBody>
          <a:bodyPr>
            <a:normAutofit fontScale="92500" lnSpcReduction="20000"/>
          </a:bodyPr>
          <a:lstStyle/>
          <a:p>
            <a:pPr marL="0" indent="0">
              <a:buNone/>
            </a:pPr>
            <a:r>
              <a:rPr lang="sv-SE" dirty="0"/>
              <a:t>När ni kommer in på Lilla park hittar ni panelen uppe på scenen.</a:t>
            </a:r>
          </a:p>
          <a:p>
            <a:r>
              <a:rPr lang="sv-SE" dirty="0"/>
              <a:t>Tänd arbetsbelysningen på strömbrytaren på vänster sida om panelen.</a:t>
            </a:r>
          </a:p>
          <a:p>
            <a:r>
              <a:rPr lang="sv-SE" dirty="0"/>
              <a:t>Starta panelen genom att trycka på skärmen.</a:t>
            </a:r>
          </a:p>
          <a:p>
            <a:pPr marL="0" indent="0">
              <a:buNone/>
            </a:pPr>
            <a:endParaRPr lang="sv-SE" dirty="0"/>
          </a:p>
          <a:p>
            <a:pPr marL="0" indent="0">
              <a:buNone/>
            </a:pPr>
            <a:r>
              <a:rPr lang="sv-SE" dirty="0"/>
              <a:t>Man kan välja bland ett antal förinställda scenarion.</a:t>
            </a:r>
          </a:p>
          <a:p>
            <a:r>
              <a:rPr lang="sv-SE" dirty="0"/>
              <a:t>Om man väljer ”</a:t>
            </a:r>
            <a:r>
              <a:rPr lang="sv-SE" b="1" dirty="0"/>
              <a:t>konferens</a:t>
            </a:r>
            <a:r>
              <a:rPr lang="sv-SE" dirty="0"/>
              <a:t>” på panelen, då startar projektorn och filmduken rullar ned. För att komma vidare, slå in koden </a:t>
            </a:r>
            <a:r>
              <a:rPr lang="sv-SE" b="1" dirty="0"/>
              <a:t>1125</a:t>
            </a:r>
            <a:r>
              <a:rPr lang="sv-SE" dirty="0"/>
              <a:t> och välj sedan ”</a:t>
            </a:r>
            <a:r>
              <a:rPr lang="sv-SE" b="1" dirty="0"/>
              <a:t>scen</a:t>
            </a:r>
            <a:r>
              <a:rPr lang="sv-SE" dirty="0"/>
              <a:t>”. </a:t>
            </a:r>
          </a:p>
        </p:txBody>
      </p:sp>
    </p:spTree>
    <p:extLst>
      <p:ext uri="{BB962C8B-B14F-4D97-AF65-F5344CB8AC3E}">
        <p14:creationId xmlns:p14="http://schemas.microsoft.com/office/powerpoint/2010/main" val="341321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5405FC-EFB9-616C-492C-A183FFE4C87C}"/>
              </a:ext>
            </a:extLst>
          </p:cNvPr>
          <p:cNvSpPr>
            <a:spLocks noGrp="1"/>
          </p:cNvSpPr>
          <p:nvPr>
            <p:ph type="title"/>
          </p:nvPr>
        </p:nvSpPr>
        <p:spPr/>
        <p:txBody>
          <a:bodyPr/>
          <a:lstStyle/>
          <a:p>
            <a:r>
              <a:rPr lang="sv-SE" dirty="0"/>
              <a:t>Ansluta dator</a:t>
            </a:r>
          </a:p>
        </p:txBody>
      </p:sp>
      <p:sp>
        <p:nvSpPr>
          <p:cNvPr id="3" name="Platshållare för innehåll 2">
            <a:extLst>
              <a:ext uri="{FF2B5EF4-FFF2-40B4-BE49-F238E27FC236}">
                <a16:creationId xmlns:a16="http://schemas.microsoft.com/office/drawing/2014/main" id="{E02BDB86-D9DB-9013-C7D6-E3DB86227486}"/>
              </a:ext>
            </a:extLst>
          </p:cNvPr>
          <p:cNvSpPr>
            <a:spLocks noGrp="1"/>
          </p:cNvSpPr>
          <p:nvPr>
            <p:ph idx="1"/>
          </p:nvPr>
        </p:nvSpPr>
        <p:spPr/>
        <p:txBody>
          <a:bodyPr/>
          <a:lstStyle/>
          <a:p>
            <a:pPr marL="0" indent="0">
              <a:buNone/>
            </a:pPr>
            <a:r>
              <a:rPr lang="sv-SE" dirty="0"/>
              <a:t>För att ansluta en dator behöver ni antingen en HDMI-kabel eller så ansluter ni med VGA-kabel + ljudkabel (3,5 mm).</a:t>
            </a:r>
          </a:p>
          <a:p>
            <a:pPr marL="0" indent="0">
              <a:buNone/>
            </a:pPr>
            <a:endParaRPr lang="sv-SE" dirty="0"/>
          </a:p>
          <a:p>
            <a:pPr marL="0" indent="0">
              <a:buNone/>
            </a:pPr>
            <a:r>
              <a:rPr lang="sv-SE" dirty="0"/>
              <a:t>Koppla in sladden/sladdarna i datorn och se till att den andra änden sitter i uttaget till vänster sida om panelen. </a:t>
            </a:r>
          </a:p>
        </p:txBody>
      </p:sp>
    </p:spTree>
    <p:extLst>
      <p:ext uri="{BB962C8B-B14F-4D97-AF65-F5344CB8AC3E}">
        <p14:creationId xmlns:p14="http://schemas.microsoft.com/office/powerpoint/2010/main" val="4272205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D68ACC-6803-F53E-F939-617348D75224}"/>
              </a:ext>
            </a:extLst>
          </p:cNvPr>
          <p:cNvSpPr>
            <a:spLocks noGrp="1"/>
          </p:cNvSpPr>
          <p:nvPr>
            <p:ph type="title"/>
          </p:nvPr>
        </p:nvSpPr>
        <p:spPr/>
        <p:txBody>
          <a:bodyPr/>
          <a:lstStyle/>
          <a:p>
            <a:r>
              <a:rPr lang="sv-SE" dirty="0"/>
              <a:t>Ansluta mobiltelefon</a:t>
            </a:r>
          </a:p>
        </p:txBody>
      </p:sp>
      <p:sp>
        <p:nvSpPr>
          <p:cNvPr id="3" name="Platshållare för innehåll 2">
            <a:extLst>
              <a:ext uri="{FF2B5EF4-FFF2-40B4-BE49-F238E27FC236}">
                <a16:creationId xmlns:a16="http://schemas.microsoft.com/office/drawing/2014/main" id="{726B566F-6259-9A7E-8564-5AE187C8F361}"/>
              </a:ext>
            </a:extLst>
          </p:cNvPr>
          <p:cNvSpPr>
            <a:spLocks noGrp="1"/>
          </p:cNvSpPr>
          <p:nvPr>
            <p:ph idx="1"/>
          </p:nvPr>
        </p:nvSpPr>
        <p:spPr/>
        <p:txBody>
          <a:bodyPr>
            <a:normAutofit fontScale="92500" lnSpcReduction="20000"/>
          </a:bodyPr>
          <a:lstStyle/>
          <a:p>
            <a:pPr marL="0" indent="0">
              <a:buNone/>
            </a:pPr>
            <a:r>
              <a:rPr lang="sv-SE" dirty="0"/>
              <a:t>För att ansluta en mobiltelefon behöver ni ha en 3,5 mm ljudingång i telefonen, alternativt en adapter. </a:t>
            </a:r>
          </a:p>
          <a:p>
            <a:pPr marL="0" indent="0">
              <a:buNone/>
            </a:pPr>
            <a:endParaRPr lang="sv-SE" dirty="0"/>
          </a:p>
          <a:p>
            <a:r>
              <a:rPr lang="sv-SE" dirty="0"/>
              <a:t>Koppla kabeln till mobiltelefonen och sedan i 3,5 mm-jacket på vänster sida om panelen.</a:t>
            </a:r>
          </a:p>
          <a:p>
            <a:pPr marL="0" indent="0">
              <a:buNone/>
            </a:pPr>
            <a:endParaRPr lang="sv-SE" dirty="0"/>
          </a:p>
          <a:p>
            <a:pPr marL="0" indent="0">
              <a:buNone/>
            </a:pPr>
            <a:r>
              <a:rPr lang="sv-SE" b="1" dirty="0"/>
              <a:t>OBS! </a:t>
            </a:r>
            <a:r>
              <a:rPr lang="sv-SE" dirty="0"/>
              <a:t>Grundinställningen på ljudet är lågt satt. Man kan trycka på + tills det är tillräckligt högt. Det går att höja mer än vad det står på skärmen.</a:t>
            </a:r>
          </a:p>
        </p:txBody>
      </p:sp>
    </p:spTree>
    <p:extLst>
      <p:ext uri="{BB962C8B-B14F-4D97-AF65-F5344CB8AC3E}">
        <p14:creationId xmlns:p14="http://schemas.microsoft.com/office/powerpoint/2010/main" val="4019413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7CBA41-9BFD-E3BA-7F3C-FEEAA824251C}"/>
              </a:ext>
            </a:extLst>
          </p:cNvPr>
          <p:cNvSpPr>
            <a:spLocks noGrp="1"/>
          </p:cNvSpPr>
          <p:nvPr>
            <p:ph type="title"/>
          </p:nvPr>
        </p:nvSpPr>
        <p:spPr/>
        <p:txBody>
          <a:bodyPr/>
          <a:lstStyle/>
          <a:p>
            <a:r>
              <a:rPr lang="sv-SE" dirty="0"/>
              <a:t>Mikrofoner och headset</a:t>
            </a:r>
          </a:p>
        </p:txBody>
      </p:sp>
      <p:sp>
        <p:nvSpPr>
          <p:cNvPr id="3" name="Platshållare för innehåll 2">
            <a:extLst>
              <a:ext uri="{FF2B5EF4-FFF2-40B4-BE49-F238E27FC236}">
                <a16:creationId xmlns:a16="http://schemas.microsoft.com/office/drawing/2014/main" id="{3A9E0393-42A7-D4D9-AF6F-208D6C5DA449}"/>
              </a:ext>
            </a:extLst>
          </p:cNvPr>
          <p:cNvSpPr>
            <a:spLocks noGrp="1"/>
          </p:cNvSpPr>
          <p:nvPr>
            <p:ph idx="1"/>
          </p:nvPr>
        </p:nvSpPr>
        <p:spPr/>
        <p:txBody>
          <a:bodyPr>
            <a:normAutofit fontScale="92500" lnSpcReduction="10000"/>
          </a:bodyPr>
          <a:lstStyle/>
          <a:p>
            <a:pPr marL="0" indent="0">
              <a:buNone/>
            </a:pPr>
            <a:r>
              <a:rPr lang="sv-SE" b="1" dirty="0"/>
              <a:t>Mikrofon</a:t>
            </a:r>
          </a:p>
          <a:p>
            <a:r>
              <a:rPr lang="sv-SE" dirty="0"/>
              <a:t>Starta mikrofonen genom att hålla inne den röda knappen. Tryck på ”</a:t>
            </a:r>
            <a:r>
              <a:rPr lang="sv-SE" b="1" dirty="0"/>
              <a:t>Mikrofon 1</a:t>
            </a:r>
            <a:r>
              <a:rPr lang="sv-SE" dirty="0"/>
              <a:t>” och/eller ”</a:t>
            </a:r>
            <a:r>
              <a:rPr lang="sv-SE" b="1" dirty="0"/>
              <a:t>Mikrofon 2</a:t>
            </a:r>
            <a:r>
              <a:rPr lang="sv-SE" dirty="0"/>
              <a:t>” på panelen så aktiveras dem.</a:t>
            </a:r>
          </a:p>
          <a:p>
            <a:pPr marL="0" indent="0">
              <a:buNone/>
            </a:pPr>
            <a:endParaRPr lang="sv-SE" dirty="0"/>
          </a:p>
          <a:p>
            <a:pPr marL="0" indent="0">
              <a:buNone/>
            </a:pPr>
            <a:r>
              <a:rPr lang="sv-SE" b="1" dirty="0"/>
              <a:t>Headset</a:t>
            </a:r>
          </a:p>
          <a:p>
            <a:r>
              <a:rPr lang="sv-SE" dirty="0"/>
              <a:t>Starta headsetet genom att öppna locket på sändaren och tryck på startknappen. Tryck på ”</a:t>
            </a:r>
            <a:r>
              <a:rPr lang="sv-SE" b="1" dirty="0"/>
              <a:t>Headset 1” </a:t>
            </a:r>
            <a:r>
              <a:rPr lang="sv-SE" dirty="0"/>
              <a:t>och/eller ”</a:t>
            </a:r>
            <a:r>
              <a:rPr lang="sv-SE" b="1" dirty="0"/>
              <a:t>Headset 2” </a:t>
            </a:r>
            <a:r>
              <a:rPr lang="sv-SE" dirty="0"/>
              <a:t>på panelen så aktiveras dem. </a:t>
            </a:r>
          </a:p>
        </p:txBody>
      </p:sp>
    </p:spTree>
    <p:extLst>
      <p:ext uri="{BB962C8B-B14F-4D97-AF65-F5344CB8AC3E}">
        <p14:creationId xmlns:p14="http://schemas.microsoft.com/office/powerpoint/2010/main" val="4066741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A9F746-0D2B-E288-6E19-834249CD4712}"/>
              </a:ext>
            </a:extLst>
          </p:cNvPr>
          <p:cNvSpPr>
            <a:spLocks noGrp="1"/>
          </p:cNvSpPr>
          <p:nvPr>
            <p:ph type="title"/>
          </p:nvPr>
        </p:nvSpPr>
        <p:spPr/>
        <p:txBody>
          <a:bodyPr/>
          <a:lstStyle/>
          <a:p>
            <a:r>
              <a:rPr lang="sv-SE" dirty="0"/>
              <a:t>Förinställda ljusscenarion</a:t>
            </a:r>
          </a:p>
        </p:txBody>
      </p:sp>
      <p:sp>
        <p:nvSpPr>
          <p:cNvPr id="3" name="Platshållare för innehåll 2">
            <a:extLst>
              <a:ext uri="{FF2B5EF4-FFF2-40B4-BE49-F238E27FC236}">
                <a16:creationId xmlns:a16="http://schemas.microsoft.com/office/drawing/2014/main" id="{6BF24A26-4D82-4E7F-AF63-1E74E008132D}"/>
              </a:ext>
            </a:extLst>
          </p:cNvPr>
          <p:cNvSpPr>
            <a:spLocks noGrp="1"/>
          </p:cNvSpPr>
          <p:nvPr>
            <p:ph idx="1"/>
          </p:nvPr>
        </p:nvSpPr>
        <p:spPr/>
        <p:txBody>
          <a:bodyPr/>
          <a:lstStyle/>
          <a:p>
            <a:pPr marL="0" indent="0">
              <a:buNone/>
            </a:pPr>
            <a:r>
              <a:rPr lang="sv-SE" dirty="0"/>
              <a:t>Det finns ett antal förinställningar för ljussättning på scenen. Prova er fram till vad som passar bäst. </a:t>
            </a:r>
          </a:p>
          <a:p>
            <a:pPr marL="0" indent="0">
              <a:buNone/>
            </a:pPr>
            <a:endParaRPr lang="sv-SE" dirty="0"/>
          </a:p>
          <a:p>
            <a:pPr marL="0" indent="0">
              <a:buNone/>
            </a:pPr>
            <a:r>
              <a:rPr lang="sv-SE" dirty="0"/>
              <a:t>Lamporna i salen går att justera manuellt med ljusstyrka mellan 0 och 100%.</a:t>
            </a:r>
          </a:p>
        </p:txBody>
      </p:sp>
    </p:spTree>
    <p:extLst>
      <p:ext uri="{BB962C8B-B14F-4D97-AF65-F5344CB8AC3E}">
        <p14:creationId xmlns:p14="http://schemas.microsoft.com/office/powerpoint/2010/main" val="438968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AFA1E3-9A94-FD7C-B7C6-8E80A00EE4BC}"/>
              </a:ext>
            </a:extLst>
          </p:cNvPr>
          <p:cNvSpPr>
            <a:spLocks noGrp="1"/>
          </p:cNvSpPr>
          <p:nvPr>
            <p:ph type="title"/>
          </p:nvPr>
        </p:nvSpPr>
        <p:spPr/>
        <p:txBody>
          <a:bodyPr/>
          <a:lstStyle/>
          <a:p>
            <a:r>
              <a:rPr lang="sv-SE" dirty="0"/>
              <a:t>Avslut</a:t>
            </a:r>
          </a:p>
        </p:txBody>
      </p:sp>
      <p:sp>
        <p:nvSpPr>
          <p:cNvPr id="3" name="Platshållare för innehåll 2">
            <a:extLst>
              <a:ext uri="{FF2B5EF4-FFF2-40B4-BE49-F238E27FC236}">
                <a16:creationId xmlns:a16="http://schemas.microsoft.com/office/drawing/2014/main" id="{61E5B743-A13E-AF95-9D90-036B308F9244}"/>
              </a:ext>
            </a:extLst>
          </p:cNvPr>
          <p:cNvSpPr>
            <a:spLocks noGrp="1"/>
          </p:cNvSpPr>
          <p:nvPr>
            <p:ph idx="1"/>
          </p:nvPr>
        </p:nvSpPr>
        <p:spPr/>
        <p:txBody>
          <a:bodyPr>
            <a:normAutofit lnSpcReduction="10000"/>
          </a:bodyPr>
          <a:lstStyle/>
          <a:p>
            <a:pPr marL="0" indent="0">
              <a:buNone/>
            </a:pPr>
            <a:r>
              <a:rPr lang="sv-SE" sz="2400" dirty="0"/>
              <a:t>Det finns ingen strömbrytare för ljuset, så det är viktigt att ni släcker lamporna på panelen </a:t>
            </a:r>
            <a:r>
              <a:rPr lang="sv-SE" sz="2400" b="1" dirty="0"/>
              <a:t>innan</a:t>
            </a:r>
            <a:r>
              <a:rPr lang="sv-SE" sz="2400" dirty="0"/>
              <a:t> ni stänger av systemet. </a:t>
            </a:r>
          </a:p>
          <a:p>
            <a:pPr marL="0" indent="0">
              <a:buNone/>
            </a:pPr>
            <a:r>
              <a:rPr lang="sv-SE" sz="2400" dirty="0"/>
              <a:t>När ni släckt lamporna trycker ni på ”</a:t>
            </a:r>
            <a:r>
              <a:rPr lang="sv-SE" sz="2400" b="1" dirty="0"/>
              <a:t>stäng av</a:t>
            </a:r>
            <a:r>
              <a:rPr lang="sv-SE" sz="2400" dirty="0"/>
              <a:t>” på panelen. Det kommer upp flera alternativ. Välj ”</a:t>
            </a:r>
            <a:r>
              <a:rPr lang="sv-SE" sz="2400" b="1" dirty="0"/>
              <a:t>stäng av systemet</a:t>
            </a:r>
            <a:r>
              <a:rPr lang="sv-SE" sz="2400" dirty="0"/>
              <a:t>”, då rullar filmduken upp och  projektor och ljud stängs av automatiskt. </a:t>
            </a:r>
          </a:p>
          <a:p>
            <a:r>
              <a:rPr lang="sv-SE" sz="2400" dirty="0"/>
              <a:t>Kontrollera övriga lampor och släck arbetsbelysningen på scenen. Dra ut eventuella kablar som kopplats in. </a:t>
            </a:r>
          </a:p>
          <a:p>
            <a:r>
              <a:rPr lang="sv-SE" sz="2400" b="1" dirty="0"/>
              <a:t>Sätt mikrofoner och headset på laddning i skåpet. OBS! </a:t>
            </a:r>
            <a:r>
              <a:rPr lang="sv-SE" sz="2400" dirty="0"/>
              <a:t>Vid korrekt laddning ska det lysa med ett </a:t>
            </a:r>
            <a:r>
              <a:rPr lang="sv-SE" sz="2400" b="1" dirty="0"/>
              <a:t>fast</a:t>
            </a:r>
            <a:r>
              <a:rPr lang="sv-SE" sz="2400" dirty="0"/>
              <a:t> sken.</a:t>
            </a:r>
          </a:p>
        </p:txBody>
      </p:sp>
    </p:spTree>
    <p:extLst>
      <p:ext uri="{BB962C8B-B14F-4D97-AF65-F5344CB8AC3E}">
        <p14:creationId xmlns:p14="http://schemas.microsoft.com/office/powerpoint/2010/main" val="73226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ED1D04-A9A0-8574-3A5D-D7FCDD5129B5}"/>
              </a:ext>
            </a:extLst>
          </p:cNvPr>
          <p:cNvSpPr>
            <a:spLocks noGrp="1"/>
          </p:cNvSpPr>
          <p:nvPr>
            <p:ph type="title"/>
          </p:nvPr>
        </p:nvSpPr>
        <p:spPr/>
        <p:txBody>
          <a:bodyPr/>
          <a:lstStyle/>
          <a:p>
            <a:r>
              <a:rPr lang="sv-SE" dirty="0"/>
              <a:t>Ljud och ljus vid större arrangemang</a:t>
            </a:r>
          </a:p>
        </p:txBody>
      </p:sp>
      <p:sp>
        <p:nvSpPr>
          <p:cNvPr id="3" name="Platshållare för innehåll 2">
            <a:extLst>
              <a:ext uri="{FF2B5EF4-FFF2-40B4-BE49-F238E27FC236}">
                <a16:creationId xmlns:a16="http://schemas.microsoft.com/office/drawing/2014/main" id="{D6AE6724-66EE-14AD-0DD8-934F0DC7B6E5}"/>
              </a:ext>
            </a:extLst>
          </p:cNvPr>
          <p:cNvSpPr>
            <a:spLocks noGrp="1"/>
          </p:cNvSpPr>
          <p:nvPr>
            <p:ph idx="1"/>
          </p:nvPr>
        </p:nvSpPr>
        <p:spPr/>
        <p:txBody>
          <a:bodyPr/>
          <a:lstStyle/>
          <a:p>
            <a:pPr marL="0" indent="0">
              <a:buNone/>
            </a:pPr>
            <a:r>
              <a:rPr lang="sv-SE" dirty="0"/>
              <a:t>Observera att vid större arrangemang då annan teknik än den som finns förinstallerad behöver användas, krävs utbildad personal. </a:t>
            </a:r>
          </a:p>
          <a:p>
            <a:pPr marL="0" indent="0">
              <a:buNone/>
            </a:pPr>
            <a:r>
              <a:rPr lang="sv-SE" dirty="0"/>
              <a:t>Ljud- och ljustekniker kan kontaktas genom lokalbokningen, men teknikern fakturerar er direkt. Tekniker ingår alltså inte i hyreskostnaden. </a:t>
            </a:r>
          </a:p>
        </p:txBody>
      </p:sp>
    </p:spTree>
    <p:extLst>
      <p:ext uri="{BB962C8B-B14F-4D97-AF65-F5344CB8AC3E}">
        <p14:creationId xmlns:p14="http://schemas.microsoft.com/office/powerpoint/2010/main" val="3810244286"/>
      </p:ext>
    </p:extLst>
  </p:cSld>
  <p:clrMapOvr>
    <a:masterClrMapping/>
  </p:clrMapOvr>
</p:sld>
</file>

<file path=ppt/theme/theme1.xml><?xml version="1.0" encoding="utf-8"?>
<a:theme xmlns:a="http://schemas.openxmlformats.org/drawingml/2006/main" name="Midnatt">
  <a:themeElements>
    <a:clrScheme name="Hjo kommun mörk">
      <a:dk1>
        <a:sysClr val="windowText" lastClr="000000"/>
      </a:dk1>
      <a:lt1>
        <a:sysClr val="window" lastClr="FFFFFF"/>
      </a:lt1>
      <a:dk2>
        <a:srgbClr val="0E2841"/>
      </a:dk2>
      <a:lt2>
        <a:srgbClr val="E8E8E8"/>
      </a:lt2>
      <a:accent1>
        <a:srgbClr val="527C63"/>
      </a:accent1>
      <a:accent2>
        <a:srgbClr val="BE463D"/>
      </a:accent2>
      <a:accent3>
        <a:srgbClr val="EAA02F"/>
      </a:accent3>
      <a:accent4>
        <a:srgbClr val="FDF1DA"/>
      </a:accent4>
      <a:accent5>
        <a:srgbClr val="BFD6D9"/>
      </a:accent5>
      <a:accent6>
        <a:srgbClr val="294C63"/>
      </a:accent6>
      <a:hlink>
        <a:srgbClr val="467886"/>
      </a:hlink>
      <a:folHlink>
        <a:srgbClr val="96607D"/>
      </a:folHlink>
    </a:clrScheme>
    <a:fontScheme name="Hjo kommun">
      <a:majorFont>
        <a:latin typeface="Baskerville Display P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small" id="{B22B8B56-52A8-4DAB-A5BC-A25AE3391DCA}" vid="{14DA207D-F7E9-41B8-97A9-B84A8FD1091C}"/>
    </a:ext>
  </a:extLst>
</a:theme>
</file>

<file path=ppt/theme/theme2.xml><?xml version="1.0" encoding="utf-8"?>
<a:theme xmlns:a="http://schemas.openxmlformats.org/drawingml/2006/main" name="Sjöbris">
  <a:themeElements>
    <a:clrScheme name="Hjo kommun">
      <a:dk1>
        <a:sysClr val="windowText" lastClr="000000"/>
      </a:dk1>
      <a:lt1>
        <a:sysClr val="window" lastClr="FFFFFF"/>
      </a:lt1>
      <a:dk2>
        <a:srgbClr val="0E2841"/>
      </a:dk2>
      <a:lt2>
        <a:srgbClr val="E8E8E8"/>
      </a:lt2>
      <a:accent1>
        <a:srgbClr val="294C63"/>
      </a:accent1>
      <a:accent2>
        <a:srgbClr val="BE463D"/>
      </a:accent2>
      <a:accent3>
        <a:srgbClr val="527C63"/>
      </a:accent3>
      <a:accent4>
        <a:srgbClr val="EAA02F"/>
      </a:accent4>
      <a:accent5>
        <a:srgbClr val="BFD6D9"/>
      </a:accent5>
      <a:accent6>
        <a:srgbClr val="F9C19C"/>
      </a:accent6>
      <a:hlink>
        <a:srgbClr val="467886"/>
      </a:hlink>
      <a:folHlink>
        <a:srgbClr val="96607D"/>
      </a:folHlink>
    </a:clrScheme>
    <a:fontScheme name="Hjo kommun">
      <a:majorFont>
        <a:latin typeface="Baskerville Display P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small" id="{B22B8B56-52A8-4DAB-A5BC-A25AE3391DCA}" vid="{DA0F8735-3559-45DB-93D4-2649159C048E}"/>
    </a:ext>
  </a:extLst>
</a:theme>
</file>

<file path=ppt/theme/theme3.xml><?xml version="1.0" encoding="utf-8"?>
<a:theme xmlns:a="http://schemas.openxmlformats.org/drawingml/2006/main" name="Våg">
  <a:themeElements>
    <a:clrScheme name="Hjo kommun">
      <a:dk1>
        <a:sysClr val="windowText" lastClr="000000"/>
      </a:dk1>
      <a:lt1>
        <a:sysClr val="window" lastClr="FFFFFF"/>
      </a:lt1>
      <a:dk2>
        <a:srgbClr val="0E2841"/>
      </a:dk2>
      <a:lt2>
        <a:srgbClr val="E8E8E8"/>
      </a:lt2>
      <a:accent1>
        <a:srgbClr val="294C63"/>
      </a:accent1>
      <a:accent2>
        <a:srgbClr val="BE463D"/>
      </a:accent2>
      <a:accent3>
        <a:srgbClr val="527C63"/>
      </a:accent3>
      <a:accent4>
        <a:srgbClr val="EAA02F"/>
      </a:accent4>
      <a:accent5>
        <a:srgbClr val="BFD6D9"/>
      </a:accent5>
      <a:accent6>
        <a:srgbClr val="F9C19C"/>
      </a:accent6>
      <a:hlink>
        <a:srgbClr val="467886"/>
      </a:hlink>
      <a:folHlink>
        <a:srgbClr val="96607D"/>
      </a:folHlink>
    </a:clrScheme>
    <a:fontScheme name="Hjo kommun">
      <a:majorFont>
        <a:latin typeface="Baskerville Display P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small" id="{B22B8B56-52A8-4DAB-A5BC-A25AE3391DCA}" vid="{2458239C-3728-4B0D-AE63-F2C2401A80A2}"/>
    </a:ext>
  </a:extLst>
</a:theme>
</file>

<file path=ppt/theme/theme4.xml><?xml version="1.0" encoding="utf-8"?>
<a:theme xmlns:a="http://schemas.openxmlformats.org/drawingml/2006/main" name="1_Tema 3">
  <a:themeElements>
    <a:clrScheme name="Hjo kommun">
      <a:dk1>
        <a:sysClr val="windowText" lastClr="000000"/>
      </a:dk1>
      <a:lt1>
        <a:sysClr val="window" lastClr="FFFFFF"/>
      </a:lt1>
      <a:dk2>
        <a:srgbClr val="0E2841"/>
      </a:dk2>
      <a:lt2>
        <a:srgbClr val="E8E8E8"/>
      </a:lt2>
      <a:accent1>
        <a:srgbClr val="294C63"/>
      </a:accent1>
      <a:accent2>
        <a:srgbClr val="BE463D"/>
      </a:accent2>
      <a:accent3>
        <a:srgbClr val="527C63"/>
      </a:accent3>
      <a:accent4>
        <a:srgbClr val="EAA02F"/>
      </a:accent4>
      <a:accent5>
        <a:srgbClr val="BFD6D9"/>
      </a:accent5>
      <a:accent6>
        <a:srgbClr val="F9C19C"/>
      </a:accent6>
      <a:hlink>
        <a:srgbClr val="467886"/>
      </a:hlink>
      <a:folHlink>
        <a:srgbClr val="96607D"/>
      </a:folHlink>
    </a:clrScheme>
    <a:fontScheme name="Hjo kommun">
      <a:majorFont>
        <a:latin typeface="Baskerville Display P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small" id="{B22B8B56-52A8-4DAB-A5BC-A25AE3391DCA}" vid="{197C9E9B-45D7-4EDF-9C71-75EC03DED08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A9422B1CA8F994B840394AC8189E7E0" ma:contentTypeVersion="16" ma:contentTypeDescription="Skapa ett nytt dokument." ma:contentTypeScope="" ma:versionID="effeb3648de82390194434969b9e2da8">
  <xsd:schema xmlns:xsd="http://www.w3.org/2001/XMLSchema" xmlns:xs="http://www.w3.org/2001/XMLSchema" xmlns:p="http://schemas.microsoft.com/office/2006/metadata/properties" xmlns:ns2="f2e84b6b-68a6-41f0-8b5a-5c4a71cfc64a" xmlns:ns3="e1f60d85-b7d6-430f-8637-643512152e5c" targetNamespace="http://schemas.microsoft.com/office/2006/metadata/properties" ma:root="true" ma:fieldsID="e13b8863d6b3e78563c7d257648b2466" ns2:_="" ns3:_="">
    <xsd:import namespace="f2e84b6b-68a6-41f0-8b5a-5c4a71cfc64a"/>
    <xsd:import namespace="e1f60d85-b7d6-430f-8637-643512152e5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e84b6b-68a6-41f0-8b5a-5c4a71cfc6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e09609a2-3e2d-4b09-93d7-b748daa85eb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f60d85-b7d6-430f-8637-643512152e5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7a7755b-879b-4f8e-800e-3baa0e4c1a55}" ma:internalName="TaxCatchAll" ma:showField="CatchAllData" ma:web="e1f60d85-b7d6-430f-8637-643512152e5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1f60d85-b7d6-430f-8637-643512152e5c" xsi:nil="true"/>
    <lcf76f155ced4ddcb4097134ff3c332f xmlns="f2e84b6b-68a6-41f0-8b5a-5c4a71cfc64a">
      <Terms xmlns="http://schemas.microsoft.com/office/infopath/2007/PartnerControls"/>
    </lcf76f155ced4ddcb4097134ff3c332f>
    <SharedWithUsers xmlns="e1f60d85-b7d6-430f-8637-643512152e5c">
      <UserInfo>
        <DisplayName/>
        <AccountId xsi:nil="true"/>
        <AccountType/>
      </UserInfo>
    </SharedWithUsers>
  </documentManagement>
</p:properties>
</file>

<file path=customXml/itemProps1.xml><?xml version="1.0" encoding="utf-8"?>
<ds:datastoreItem xmlns:ds="http://schemas.openxmlformats.org/officeDocument/2006/customXml" ds:itemID="{425E0CDC-AC10-4BA8-990E-8B3B87565167}"/>
</file>

<file path=customXml/itemProps2.xml><?xml version="1.0" encoding="utf-8"?>
<ds:datastoreItem xmlns:ds="http://schemas.openxmlformats.org/officeDocument/2006/customXml" ds:itemID="{4EB5F324-00B1-49EB-81EB-F9A3A31CFF89}">
  <ds:schemaRefs>
    <ds:schemaRef ds:uri="http://schemas.microsoft.com/sharepoint/v3/contenttype/forms"/>
  </ds:schemaRefs>
</ds:datastoreItem>
</file>

<file path=customXml/itemProps3.xml><?xml version="1.0" encoding="utf-8"?>
<ds:datastoreItem xmlns:ds="http://schemas.openxmlformats.org/officeDocument/2006/customXml" ds:itemID="{54C191DC-3FC6-412B-876F-375ED50171A3}">
  <ds:schemaRefs>
    <ds:schemaRef ds:uri="http://schemas.microsoft.com/office/infopath/2007/PartnerControls"/>
    <ds:schemaRef ds:uri="http://purl.org/dc/terms/"/>
    <ds:schemaRef ds:uri="http://www.w3.org/XML/1998/namespace"/>
    <ds:schemaRef ds:uri="http://schemas.microsoft.com/office/2006/metadata/properties"/>
    <ds:schemaRef ds:uri="http://purl.org/dc/elements/1.1/"/>
    <ds:schemaRef ds:uri="http://schemas.microsoft.com/office/2006/documentManagement/types"/>
    <ds:schemaRef ds:uri="http://purl.org/dc/dcmitype/"/>
    <ds:schemaRef ds:uri="http://schemas.openxmlformats.org/package/2006/metadata/core-properties"/>
    <ds:schemaRef ds:uri="4c86e743-1541-467f-8c49-9e4bdd0b1deb"/>
    <ds:schemaRef ds:uri="0ee44f63-2c7c-414c-91c6-2676694c9270"/>
  </ds:schemaRefs>
</ds:datastoreItem>
</file>

<file path=docProps/app.xml><?xml version="1.0" encoding="utf-8"?>
<Properties xmlns="http://schemas.openxmlformats.org/officeDocument/2006/extended-properties" xmlns:vt="http://schemas.openxmlformats.org/officeDocument/2006/docPropsVTypes">
  <Template>Hjo kommun</Template>
  <TotalTime>286</TotalTime>
  <Words>569</Words>
  <Application>Microsoft Office PowerPoint</Application>
  <PresentationFormat>Bredbild</PresentationFormat>
  <Paragraphs>41</Paragraphs>
  <Slides>9</Slides>
  <Notes>0</Notes>
  <HiddenSlides>0</HiddenSlides>
  <MMClips>0</MMClips>
  <ScaleCrop>false</ScaleCrop>
  <HeadingPairs>
    <vt:vector size="6" baseType="variant">
      <vt:variant>
        <vt:lpstr>Använt teckensnitt</vt:lpstr>
      </vt:variant>
      <vt:variant>
        <vt:i4>4</vt:i4>
      </vt:variant>
      <vt:variant>
        <vt:lpstr>Tema</vt:lpstr>
      </vt:variant>
      <vt:variant>
        <vt:i4>4</vt:i4>
      </vt:variant>
      <vt:variant>
        <vt:lpstr>Bildrubriker</vt:lpstr>
      </vt:variant>
      <vt:variant>
        <vt:i4>9</vt:i4>
      </vt:variant>
    </vt:vector>
  </HeadingPairs>
  <TitlesOfParts>
    <vt:vector size="17" baseType="lpstr">
      <vt:lpstr>Arial</vt:lpstr>
      <vt:lpstr>Avenir Next LT Pro</vt:lpstr>
      <vt:lpstr>Avenir Next LT Pro Demi</vt:lpstr>
      <vt:lpstr>Baskerville Display PT</vt:lpstr>
      <vt:lpstr>Midnatt</vt:lpstr>
      <vt:lpstr>Sjöbris</vt:lpstr>
      <vt:lpstr>Våg</vt:lpstr>
      <vt:lpstr>1_Tema 3</vt:lpstr>
      <vt:lpstr>Manual för ljud och ljus</vt:lpstr>
      <vt:lpstr>Crestronpanel för ljud och ljus</vt:lpstr>
      <vt:lpstr>Kom igång</vt:lpstr>
      <vt:lpstr>Ansluta dator</vt:lpstr>
      <vt:lpstr>Ansluta mobiltelefon</vt:lpstr>
      <vt:lpstr>Mikrofoner och headset</vt:lpstr>
      <vt:lpstr>Förinställda ljusscenarion</vt:lpstr>
      <vt:lpstr>Avslut</vt:lpstr>
      <vt:lpstr>Ljud och ljus vid större arrangemang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Ellen Jörgensen</dc:creator>
  <cp:lastModifiedBy>Ellen Jörgensen</cp:lastModifiedBy>
  <cp:revision>1</cp:revision>
  <cp:lastPrinted>2026-09-04T11:48:47Z</cp:lastPrinted>
  <dcterms:created xsi:type="dcterms:W3CDTF">2026-09-02T09:40:44Z</dcterms:created>
  <dcterms:modified xsi:type="dcterms:W3CDTF">2026-09-04T13:34:38Z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0x0101002A9422B1CA8F994B840394AC8189E7E0</vt:lpwstr>
  </property>
  <property fmtid="{D5CDD505-2E9C-101B-9397-08002B2CF9AE}" pid="3" name="MediaServiceImageTags">
    <vt:lpwstr/>
  </property>
  <property fmtid="{D5CDD505-2E9C-101B-9397-08002B2CF9AE}" pid="4" name="Order">
    <vt:r8>48700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