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74" r:id="rId2"/>
    <p:sldId id="275" r:id="rId3"/>
  </p:sldIdLst>
  <p:sldSz cx="10691813" cy="7559675"/>
  <p:notesSz cx="6858000" cy="9144000"/>
  <p:defaultTextStyle>
    <a:defPPr>
      <a:defRPr lang="sv-SE"/>
    </a:defPPr>
    <a:lvl1pPr marL="0" algn="l" defTabSz="49772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24" algn="l" defTabSz="49772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50" algn="l" defTabSz="49772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174" algn="l" defTabSz="49772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899" algn="l" defTabSz="49772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22" algn="l" defTabSz="49772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349" algn="l" defTabSz="49772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073" algn="l" defTabSz="49772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798" algn="l" defTabSz="49772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D4913"/>
    <a:srgbClr val="138647"/>
    <a:srgbClr val="CFC38B"/>
    <a:srgbClr val="DDDA00"/>
    <a:srgbClr val="4D7BA0"/>
    <a:srgbClr val="F9B200"/>
    <a:srgbClr val="93BBDA"/>
    <a:srgbClr val="ECECEC"/>
    <a:srgbClr val="9E9100"/>
    <a:srgbClr val="8F8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6AF20D-7EA7-42A5-B496-08AB1236C840}" v="3" dt="2026-06-04T12:16:24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3"/>
    <p:restoredTop sz="86122"/>
  </p:normalViewPr>
  <p:slideViewPr>
    <p:cSldViewPr snapToGrid="0" snapToObjects="1">
      <p:cViewPr>
        <p:scale>
          <a:sx n="80" d="100"/>
          <a:sy n="80" d="100"/>
        </p:scale>
        <p:origin x="2274" y="252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6DFCB-3DE1-48DF-90B2-8C2FA4748B9B}" type="datetimeFigureOut">
              <a:rPr lang="sv-SE" smtClean="0"/>
              <a:t>2026-06-04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EBEB7-3FBF-4C9A-AD7F-65BF70BBDE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670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EBEB7-3FBF-4C9A-AD7F-65BF70BBDEA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716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EBEB7-3FBF-4C9A-AD7F-65BF70BBDEA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377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/>
          <p:cNvSpPr/>
          <p:nvPr userDrawn="1"/>
        </p:nvSpPr>
        <p:spPr>
          <a:xfrm>
            <a:off x="0" y="1"/>
            <a:ext cx="5345908" cy="7559674"/>
          </a:xfrm>
          <a:prstGeom prst="rect">
            <a:avLst/>
          </a:prstGeom>
          <a:solidFill>
            <a:srgbClr val="CFC3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115"/>
          </a:p>
        </p:txBody>
      </p:sp>
      <p:pic>
        <p:nvPicPr>
          <p:cNvPr id="56" name="Bildobjekt 55" descr="tibro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93240" y="5932379"/>
            <a:ext cx="939018" cy="27847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3FCFE3-9BE9-BC0D-2860-0FF5EE3FC8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45113" y="0"/>
            <a:ext cx="5346700" cy="75596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S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/>
          <p:cNvSpPr/>
          <p:nvPr userDrawn="1"/>
        </p:nvSpPr>
        <p:spPr>
          <a:xfrm>
            <a:off x="0" y="1"/>
            <a:ext cx="5345908" cy="7559674"/>
          </a:xfrm>
          <a:prstGeom prst="rect">
            <a:avLst/>
          </a:prstGeom>
          <a:solidFill>
            <a:srgbClr val="CFC3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115"/>
          </a:p>
        </p:txBody>
      </p:sp>
      <p:pic>
        <p:nvPicPr>
          <p:cNvPr id="56" name="Bildobjekt 55" descr="tibro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93240" y="5932379"/>
            <a:ext cx="939018" cy="27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57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Pr>
        <a:solidFill>
          <a:srgbClr val="F0E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5"/>
          <p:cNvSpPr>
            <a:spLocks noGrp="1"/>
          </p:cNvSpPr>
          <p:nvPr>
            <p:ph type="dt" sz="half" idx="12"/>
          </p:nvPr>
        </p:nvSpPr>
        <p:spPr>
          <a:xfrm>
            <a:off x="370103" y="10120793"/>
            <a:ext cx="1727139" cy="581364"/>
          </a:xfrm>
        </p:spPr>
        <p:txBody>
          <a:bodyPr/>
          <a:lstStyle/>
          <a:p>
            <a:r>
              <a:rPr lang="sv-SE" dirty="0"/>
              <a:t>Vänstersida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0" hasCustomPrompt="1"/>
          </p:nvPr>
        </p:nvSpPr>
        <p:spPr>
          <a:xfrm>
            <a:off x="488799" y="536061"/>
            <a:ext cx="2098212" cy="650097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32"/>
              </a:spcAft>
              <a:buNone/>
              <a:defRPr sz="1079">
                <a:latin typeface="Akagi-Book"/>
                <a:cs typeface="Akagi-Book"/>
              </a:defRPr>
            </a:lvl1pPr>
            <a:lvl2pPr>
              <a:defRPr>
                <a:latin typeface="Akagi-Medium"/>
                <a:cs typeface="Akagi-Medium"/>
              </a:defRPr>
            </a:lvl2pPr>
            <a:lvl3pPr>
              <a:defRPr>
                <a:latin typeface="Akagi-Medium"/>
                <a:cs typeface="Akagi-Medium"/>
              </a:defRPr>
            </a:lvl3pPr>
            <a:lvl4pPr>
              <a:defRPr>
                <a:latin typeface="Akagi-Medium"/>
                <a:cs typeface="Akagi-Medium"/>
              </a:defRPr>
            </a:lvl4pPr>
            <a:lvl5pPr>
              <a:defRPr>
                <a:latin typeface="Akagi-Medium"/>
                <a:cs typeface="Akagi-Medium"/>
              </a:defRPr>
            </a:lvl5pPr>
          </a:lstStyle>
          <a:p>
            <a:pPr lvl="0"/>
            <a:r>
              <a:rPr lang="sv-SE" dirty="0"/>
              <a:t>Brödtext</a:t>
            </a:r>
          </a:p>
        </p:txBody>
      </p:sp>
      <p:sp>
        <p:nvSpPr>
          <p:cNvPr id="8" name="Platshållare för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2858007" y="536061"/>
            <a:ext cx="2098212" cy="650097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32"/>
              </a:spcAft>
              <a:buNone/>
              <a:defRPr sz="1079" b="0" i="0">
                <a:latin typeface="Akagi-Book"/>
                <a:cs typeface="Akagi-Book"/>
              </a:defRPr>
            </a:lvl1pPr>
            <a:lvl2pPr>
              <a:defRPr>
                <a:latin typeface="Akagi-Medium"/>
                <a:cs typeface="Akagi-Medium"/>
              </a:defRPr>
            </a:lvl2pPr>
            <a:lvl3pPr>
              <a:defRPr>
                <a:latin typeface="Akagi-Medium"/>
                <a:cs typeface="Akagi-Medium"/>
              </a:defRPr>
            </a:lvl3pPr>
            <a:lvl4pPr>
              <a:defRPr>
                <a:latin typeface="Akagi-Medium"/>
                <a:cs typeface="Akagi-Medium"/>
              </a:defRPr>
            </a:lvl4pPr>
            <a:lvl5pPr>
              <a:defRPr>
                <a:latin typeface="Akagi-Medium"/>
                <a:cs typeface="Akagi-Medium"/>
              </a:defRPr>
            </a:lvl5pPr>
          </a:lstStyle>
          <a:p>
            <a:pPr lvl="0"/>
            <a:r>
              <a:rPr lang="sv-SE" dirty="0"/>
              <a:t>Brödtext</a:t>
            </a:r>
          </a:p>
        </p:txBody>
      </p:sp>
      <p:sp>
        <p:nvSpPr>
          <p:cNvPr id="23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5753871" y="536061"/>
            <a:ext cx="2098212" cy="650097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32"/>
              </a:spcAft>
              <a:buNone/>
              <a:defRPr sz="1079">
                <a:latin typeface="Akagi-Book"/>
                <a:cs typeface="Akagi-Book"/>
              </a:defRPr>
            </a:lvl1pPr>
            <a:lvl2pPr>
              <a:defRPr>
                <a:latin typeface="Akagi-Medium"/>
                <a:cs typeface="Akagi-Medium"/>
              </a:defRPr>
            </a:lvl2pPr>
            <a:lvl3pPr>
              <a:defRPr>
                <a:latin typeface="Akagi-Medium"/>
                <a:cs typeface="Akagi-Medium"/>
              </a:defRPr>
            </a:lvl3pPr>
            <a:lvl4pPr>
              <a:defRPr>
                <a:latin typeface="Akagi-Medium"/>
                <a:cs typeface="Akagi-Medium"/>
              </a:defRPr>
            </a:lvl4pPr>
            <a:lvl5pPr>
              <a:defRPr>
                <a:latin typeface="Akagi-Medium"/>
                <a:cs typeface="Akagi-Medium"/>
              </a:defRPr>
            </a:lvl5pPr>
          </a:lstStyle>
          <a:p>
            <a:pPr lvl="0"/>
            <a:r>
              <a:rPr lang="sv-SE" dirty="0"/>
              <a:t>Brödtext</a:t>
            </a:r>
          </a:p>
        </p:txBody>
      </p:sp>
      <p:sp>
        <p:nvSpPr>
          <p:cNvPr id="24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8123079" y="536061"/>
            <a:ext cx="2098212" cy="650097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32"/>
              </a:spcAft>
              <a:buNone/>
              <a:defRPr sz="1079" b="0" i="0">
                <a:latin typeface="Akagi-Book"/>
                <a:cs typeface="Akagi-Book"/>
              </a:defRPr>
            </a:lvl1pPr>
            <a:lvl2pPr>
              <a:defRPr>
                <a:latin typeface="Akagi-Medium"/>
                <a:cs typeface="Akagi-Medium"/>
              </a:defRPr>
            </a:lvl2pPr>
            <a:lvl3pPr>
              <a:defRPr>
                <a:latin typeface="Akagi-Medium"/>
                <a:cs typeface="Akagi-Medium"/>
              </a:defRPr>
            </a:lvl3pPr>
            <a:lvl4pPr>
              <a:defRPr>
                <a:latin typeface="Akagi-Medium"/>
                <a:cs typeface="Akagi-Medium"/>
              </a:defRPr>
            </a:lvl4pPr>
            <a:lvl5pPr>
              <a:defRPr>
                <a:latin typeface="Akagi-Medium"/>
                <a:cs typeface="Akagi-Medium"/>
              </a:defRPr>
            </a:lvl5pPr>
          </a:lstStyle>
          <a:p>
            <a:pPr lvl="0"/>
            <a:r>
              <a:rPr lang="sv-SE" dirty="0"/>
              <a:t>Brödtext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072112" y="1585763"/>
            <a:ext cx="1722719" cy="1997662"/>
          </a:xfrm>
          <a:prstGeom prst="rect">
            <a:avLst/>
          </a:prstGeom>
          <a:solidFill>
            <a:srgbClr val="9651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691" tIns="49346" rIns="98691" bIns="49346" rtlCol="0" anchor="ctr"/>
          <a:lstStyle/>
          <a:p>
            <a:pPr algn="ctr"/>
            <a:endParaRPr lang="sv-SE" sz="2115"/>
          </a:p>
        </p:txBody>
      </p:sp>
      <p:sp>
        <p:nvSpPr>
          <p:cNvPr id="8" name="Rektangel 7"/>
          <p:cNvSpPr/>
          <p:nvPr userDrawn="1"/>
        </p:nvSpPr>
        <p:spPr>
          <a:xfrm>
            <a:off x="4104383" y="1585763"/>
            <a:ext cx="1722719" cy="1997662"/>
          </a:xfrm>
          <a:prstGeom prst="rect">
            <a:avLst/>
          </a:prstGeom>
          <a:solidFill>
            <a:srgbClr val="77AD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691" tIns="49346" rIns="98691" bIns="49346" rtlCol="0" anchor="ctr"/>
          <a:lstStyle/>
          <a:p>
            <a:pPr algn="ctr"/>
            <a:endParaRPr lang="sv-SE" sz="2115"/>
          </a:p>
        </p:txBody>
      </p:sp>
      <p:sp>
        <p:nvSpPr>
          <p:cNvPr id="9" name="Rektangel 8"/>
          <p:cNvSpPr/>
          <p:nvPr userDrawn="1"/>
        </p:nvSpPr>
        <p:spPr>
          <a:xfrm>
            <a:off x="2072112" y="3896085"/>
            <a:ext cx="1722719" cy="1997662"/>
          </a:xfrm>
          <a:prstGeom prst="rect">
            <a:avLst/>
          </a:prstGeom>
          <a:solidFill>
            <a:srgbClr val="8E83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691" tIns="49346" rIns="98691" bIns="49346" rtlCol="0" anchor="ctr"/>
          <a:lstStyle/>
          <a:p>
            <a:pPr algn="ctr"/>
            <a:endParaRPr lang="sv-SE" sz="2115"/>
          </a:p>
        </p:txBody>
      </p:sp>
      <p:sp>
        <p:nvSpPr>
          <p:cNvPr id="10" name="Rektangel 9"/>
          <p:cNvSpPr/>
          <p:nvPr userDrawn="1"/>
        </p:nvSpPr>
        <p:spPr>
          <a:xfrm>
            <a:off x="4104383" y="3896085"/>
            <a:ext cx="1722719" cy="1997662"/>
          </a:xfrm>
          <a:prstGeom prst="rect">
            <a:avLst/>
          </a:prstGeom>
          <a:solidFill>
            <a:srgbClr val="E251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691" tIns="49346" rIns="98691" bIns="49346" rtlCol="0" anchor="ctr"/>
          <a:lstStyle/>
          <a:p>
            <a:pPr algn="ctr"/>
            <a:endParaRPr lang="sv-SE" sz="2115"/>
          </a:p>
        </p:txBody>
      </p:sp>
      <p:sp>
        <p:nvSpPr>
          <p:cNvPr id="11" name="Rektangel 10"/>
          <p:cNvSpPr/>
          <p:nvPr userDrawn="1"/>
        </p:nvSpPr>
        <p:spPr>
          <a:xfrm>
            <a:off x="6136656" y="3896085"/>
            <a:ext cx="1722719" cy="1997662"/>
          </a:xfrm>
          <a:prstGeom prst="rect">
            <a:avLst/>
          </a:prstGeom>
          <a:solidFill>
            <a:srgbClr val="C8B6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691" tIns="49346" rIns="98691" bIns="49346" rtlCol="0" anchor="ctr"/>
          <a:lstStyle/>
          <a:p>
            <a:pPr algn="ctr"/>
            <a:endParaRPr lang="sv-SE" sz="2115"/>
          </a:p>
        </p:txBody>
      </p:sp>
      <p:sp>
        <p:nvSpPr>
          <p:cNvPr id="12" name="Rektangel 11"/>
          <p:cNvSpPr/>
          <p:nvPr userDrawn="1"/>
        </p:nvSpPr>
        <p:spPr>
          <a:xfrm>
            <a:off x="6136656" y="1585763"/>
            <a:ext cx="1722719" cy="1997662"/>
          </a:xfrm>
          <a:prstGeom prst="rect">
            <a:avLst/>
          </a:prstGeom>
          <a:solidFill>
            <a:srgbClr val="F0EE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691" tIns="49346" rIns="98691" bIns="49346" rtlCol="0" anchor="ctr"/>
          <a:lstStyle/>
          <a:p>
            <a:pPr algn="ctr"/>
            <a:endParaRPr lang="sv-SE" sz="2115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4591" y="1763928"/>
            <a:ext cx="9622632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34591" y="7006702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14947-EBE8-C44C-8171-07A2CD146A20}" type="datetimeFigureOut">
              <a:rPr lang="sv-SE" smtClean="0"/>
              <a:pPr/>
              <a:t>2026-06-04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53036" y="7006702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662466" y="7006702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8FFD-607F-2649-8004-9475C63F7A9D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1" r:id="rId3"/>
    <p:sldLayoutId id="2147483650" r:id="rId4"/>
  </p:sldLayoutIdLst>
  <p:txStyles>
    <p:titleStyle>
      <a:lvl1pPr algn="ctr" defTabSz="493442" rtl="0" eaLnBrk="1" latinLnBrk="0" hangingPunct="1">
        <a:spcBef>
          <a:spcPct val="0"/>
        </a:spcBef>
        <a:buNone/>
        <a:defRPr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081" indent="-370081" algn="l" defTabSz="493442" rtl="0" eaLnBrk="1" latinLnBrk="0" hangingPunct="1">
        <a:spcBef>
          <a:spcPct val="20000"/>
        </a:spcBef>
        <a:buFont typeface="Arial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01843" indent="-308401" algn="l" defTabSz="493442" rtl="0" eaLnBrk="1" latinLnBrk="0" hangingPunct="1">
        <a:spcBef>
          <a:spcPct val="20000"/>
        </a:spcBef>
        <a:buFont typeface="Arial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2pPr>
      <a:lvl3pPr marL="1233604" indent="-246720" algn="l" defTabSz="493442" rtl="0" eaLnBrk="1" latinLnBrk="0" hangingPunct="1">
        <a:spcBef>
          <a:spcPct val="20000"/>
        </a:spcBef>
        <a:buFont typeface="Arial"/>
        <a:buChar char="•"/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727046" indent="-246720" algn="l" defTabSz="493442" rtl="0" eaLnBrk="1" latinLnBrk="0" hangingPunct="1">
        <a:spcBef>
          <a:spcPct val="20000"/>
        </a:spcBef>
        <a:buFont typeface="Arial"/>
        <a:buChar char="–"/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220488" indent="-246720" algn="l" defTabSz="493442" rtl="0" eaLnBrk="1" latinLnBrk="0" hangingPunct="1">
        <a:spcBef>
          <a:spcPct val="20000"/>
        </a:spcBef>
        <a:buFont typeface="Arial"/>
        <a:buChar char="»"/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13930" indent="-246720" algn="l" defTabSz="493442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07372" indent="-246720" algn="l" defTabSz="493442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700814" indent="-246720" algn="l" defTabSz="493442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194256" indent="-246720" algn="l" defTabSz="493442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9344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42" algn="l" defTabSz="49344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884" algn="l" defTabSz="49344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26" algn="l" defTabSz="49344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768" algn="l" defTabSz="49344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10" algn="l" defTabSz="49344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652" algn="l" defTabSz="49344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094" algn="l" defTabSz="49344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535" algn="l" defTabSz="49344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google.com/maps/place/data=!4m2!3m1!1s0x465ba959ac7f00af:0x9836da3fa8f0ca60?sa=X&amp;ved=1t:8290&amp;ictx=1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latshållare för bild 13">
            <a:extLst>
              <a:ext uri="{FF2B5EF4-FFF2-40B4-BE49-F238E27FC236}">
                <a16:creationId xmlns:a16="http://schemas.microsoft.com/office/drawing/2014/main" id="{98A53B5A-7E72-1917-F18C-FF830DDDD33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870" b="287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1752CC4F-5A75-4045-2023-2D2478E07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11"/>
            <a:ext cx="10691813" cy="755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61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F8F25C3B-C3B0-F721-15A9-4564CB59D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0691813" cy="7559675"/>
          </a:xfrm>
          <a:prstGeom prst="rect">
            <a:avLst/>
          </a:prstGeom>
        </p:spPr>
      </p:pic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836150B7-94E5-D33B-1C20-14EC8B6D2907}"/>
              </a:ext>
            </a:extLst>
          </p:cNvPr>
          <p:cNvSpPr txBox="1">
            <a:spLocks/>
          </p:cNvSpPr>
          <p:nvPr/>
        </p:nvSpPr>
        <p:spPr>
          <a:xfrm>
            <a:off x="258758" y="172197"/>
            <a:ext cx="2136660" cy="65009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93442" rtl="0" eaLnBrk="1" latinLnBrk="0" hangingPunct="1">
              <a:spcBef>
                <a:spcPts val="0"/>
              </a:spcBef>
              <a:spcAft>
                <a:spcPts val="432"/>
              </a:spcAft>
              <a:buFont typeface="Arial"/>
              <a:buNone/>
              <a:defRPr sz="1079" kern="1200">
                <a:solidFill>
                  <a:schemeClr val="tx1"/>
                </a:solidFill>
                <a:latin typeface="Akagi-Book"/>
                <a:ea typeface="+mn-ea"/>
                <a:cs typeface="Akagi-Book"/>
              </a:defRPr>
            </a:lvl1pPr>
            <a:lvl2pPr marL="801843" indent="-308401" algn="l" defTabSz="493442" rtl="0" eaLnBrk="1" latinLnBrk="0" hangingPunct="1">
              <a:spcBef>
                <a:spcPct val="20000"/>
              </a:spcBef>
              <a:buFont typeface="Arial"/>
              <a:buChar char="–"/>
              <a:defRPr sz="3022" kern="1200">
                <a:solidFill>
                  <a:schemeClr val="tx1"/>
                </a:solidFill>
                <a:latin typeface="Akagi-Medium"/>
                <a:ea typeface="+mn-ea"/>
                <a:cs typeface="Akagi-Medium"/>
              </a:defRPr>
            </a:lvl2pPr>
            <a:lvl3pPr marL="1233604" indent="-246720" algn="l" defTabSz="493442" rtl="0" eaLnBrk="1" latinLnBrk="0" hangingPunct="1">
              <a:spcBef>
                <a:spcPct val="20000"/>
              </a:spcBef>
              <a:buFont typeface="Arial"/>
              <a:buChar char="•"/>
              <a:defRPr sz="2590" kern="1200">
                <a:solidFill>
                  <a:schemeClr val="tx1"/>
                </a:solidFill>
                <a:latin typeface="Akagi-Medium"/>
                <a:ea typeface="+mn-ea"/>
                <a:cs typeface="Akagi-Medium"/>
              </a:defRPr>
            </a:lvl3pPr>
            <a:lvl4pPr marL="1727046" indent="-246720" algn="l" defTabSz="493442" rtl="0" eaLnBrk="1" latinLnBrk="0" hangingPunct="1">
              <a:spcBef>
                <a:spcPct val="20000"/>
              </a:spcBef>
              <a:buFont typeface="Arial"/>
              <a:buChar char="–"/>
              <a:defRPr sz="2159" kern="1200">
                <a:solidFill>
                  <a:schemeClr val="tx1"/>
                </a:solidFill>
                <a:latin typeface="Akagi-Medium"/>
                <a:ea typeface="+mn-ea"/>
                <a:cs typeface="Akagi-Medium"/>
              </a:defRPr>
            </a:lvl4pPr>
            <a:lvl5pPr marL="2220488" indent="-246720" algn="l" defTabSz="493442" rtl="0" eaLnBrk="1" latinLnBrk="0" hangingPunct="1">
              <a:spcBef>
                <a:spcPct val="20000"/>
              </a:spcBef>
              <a:buFont typeface="Arial"/>
              <a:buChar char="»"/>
              <a:defRPr sz="2159" kern="1200">
                <a:solidFill>
                  <a:schemeClr val="tx1"/>
                </a:solidFill>
                <a:latin typeface="Akagi-Medium"/>
                <a:ea typeface="+mn-ea"/>
                <a:cs typeface="Akagi-Medium"/>
              </a:defRPr>
            </a:lvl5pPr>
            <a:lvl6pPr marL="2713930" indent="-246720" algn="l" defTabSz="493442" rtl="0" eaLnBrk="1" latinLnBrk="0" hangingPunct="1">
              <a:spcBef>
                <a:spcPct val="20000"/>
              </a:spcBef>
              <a:buFont typeface="Arial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372" indent="-246720" algn="l" defTabSz="493442" rtl="0" eaLnBrk="1" latinLnBrk="0" hangingPunct="1">
              <a:spcBef>
                <a:spcPct val="20000"/>
              </a:spcBef>
              <a:buFont typeface="Arial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814" indent="-246720" algn="l" defTabSz="493442" rtl="0" eaLnBrk="1" latinLnBrk="0" hangingPunct="1">
              <a:spcBef>
                <a:spcPct val="20000"/>
              </a:spcBef>
              <a:buFont typeface="Arial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256" indent="-246720" algn="l" defTabSz="493442" rtl="0" eaLnBrk="1" latinLnBrk="0" hangingPunct="1">
              <a:spcBef>
                <a:spcPct val="20000"/>
              </a:spcBef>
              <a:buFont typeface="Arial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dirty="0">
                <a:solidFill>
                  <a:schemeClr val="accent1"/>
                </a:solidFill>
              </a:rPr>
              <a:t>Aktiv fritid för alla</a:t>
            </a:r>
            <a:br>
              <a:rPr lang="sv-SE" sz="1600" dirty="0">
                <a:solidFill>
                  <a:schemeClr val="accent1"/>
                </a:solidFill>
              </a:rPr>
            </a:br>
            <a:r>
              <a:rPr lang="sv-SE" sz="1600" i="1" dirty="0">
                <a:solidFill>
                  <a:schemeClr val="accent1"/>
                </a:solidFill>
              </a:rPr>
              <a:t>Parasport och anpassade fritidsaktiviteter 2026</a:t>
            </a:r>
          </a:p>
          <a:p>
            <a:endParaRPr lang="sv-SE" sz="300" i="1" dirty="0">
              <a:solidFill>
                <a:schemeClr val="accent1"/>
              </a:solidFill>
            </a:endParaRPr>
          </a:p>
          <a:p>
            <a:r>
              <a:rPr lang="sv-SE" sz="1100" b="1" dirty="0"/>
              <a:t>För dig som har en fysisk, intellektuell eller neuropsykiatrisk funktionsnedsättning och vill hitta rörelseglädje, gemenskap och en aktiv fritid.</a:t>
            </a:r>
          </a:p>
          <a:p>
            <a:endParaRPr lang="sv-SE" sz="200" dirty="0"/>
          </a:p>
          <a:p>
            <a:endParaRPr lang="sv-SE" sz="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v-SE" sz="1400" b="1" dirty="0">
                <a:solidFill>
                  <a:srgbClr val="CD4913"/>
                </a:solidFill>
              </a:rPr>
              <a:t>HJO</a:t>
            </a:r>
          </a:p>
          <a:p>
            <a:r>
              <a:rPr lang="sv-SE" sz="1100" dirty="0"/>
              <a:t>Hjo erbjuder ett varierat utbud av aktiviteter genom föreningar, studieförbund och kommunen. Här finns möjligheter till både rörelse och social gemenskap.</a:t>
            </a:r>
          </a:p>
          <a:p>
            <a:endParaRPr lang="sv-SE" sz="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v-SE" sz="1100" b="1" dirty="0"/>
              <a:t>Föreningar som erbjuder anpassade aktiviteter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b="1" dirty="0"/>
              <a:t>Parafotboll</a:t>
            </a:r>
            <a:r>
              <a:rPr lang="sv-SE" sz="1100" dirty="0"/>
              <a:t> – IKF Hjo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b="1" dirty="0"/>
              <a:t>Funkisgympa</a:t>
            </a:r>
            <a:r>
              <a:rPr lang="sv-SE" sz="1100" dirty="0"/>
              <a:t> – </a:t>
            </a:r>
            <a:r>
              <a:rPr lang="sv-SE" sz="1100" dirty="0" err="1"/>
              <a:t>Gymmix</a:t>
            </a:r>
            <a:r>
              <a:rPr lang="sv-SE" sz="1100" dirty="0"/>
              <a:t> Hjo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b="1" dirty="0"/>
              <a:t>Bowling</a:t>
            </a:r>
            <a:r>
              <a:rPr lang="sv-SE" sz="1100" dirty="0"/>
              <a:t> – FUB </a:t>
            </a:r>
            <a:r>
              <a:rPr lang="sv-SE" sz="1100" dirty="0" err="1"/>
              <a:t>HjoTiBorg</a:t>
            </a:r>
            <a:br>
              <a:rPr lang="sv-SE" sz="1100" dirty="0"/>
            </a:br>
            <a:endParaRPr lang="sv-SE" sz="700" dirty="0">
              <a:solidFill>
                <a:srgbClr val="FF0000"/>
              </a:solidFill>
            </a:endParaRPr>
          </a:p>
          <a:p>
            <a:r>
              <a:rPr lang="sv-SE" sz="1100" b="1" dirty="0"/>
              <a:t>Parasport </a:t>
            </a:r>
            <a:r>
              <a:rPr lang="sv-SE" sz="1100" b="1" dirty="0" err="1"/>
              <a:t>School</a:t>
            </a:r>
            <a:r>
              <a:rPr lang="sv-SE" sz="1100" b="1" dirty="0"/>
              <a:t> hösten 2026</a:t>
            </a:r>
          </a:p>
          <a:p>
            <a:r>
              <a:rPr lang="sv-SE" sz="1100" dirty="0"/>
              <a:t>Under hösten arrangerar Hjo kommun Parasport </a:t>
            </a:r>
            <a:r>
              <a:rPr lang="sv-SE" sz="1100" dirty="0" err="1"/>
              <a:t>School</a:t>
            </a:r>
            <a:r>
              <a:rPr lang="sv-SE" sz="1100" dirty="0"/>
              <a:t>, där deltagarna får prova olika idrotter tillsammans med lokala föreningar.</a:t>
            </a:r>
          </a:p>
          <a:p>
            <a:r>
              <a:rPr lang="sv-SE" sz="1100" b="1" dirty="0"/>
              <a:t>Prova på:</a:t>
            </a:r>
            <a:br>
              <a:rPr lang="sv-SE" sz="1100" dirty="0"/>
            </a:br>
            <a:r>
              <a:rPr lang="sv-SE" sz="1100" dirty="0"/>
              <a:t>• E-cykling</a:t>
            </a:r>
            <a:br>
              <a:rPr lang="sv-SE" sz="1100" dirty="0"/>
            </a:br>
            <a:r>
              <a:rPr lang="sv-SE" sz="1100" dirty="0"/>
              <a:t>• Boule</a:t>
            </a:r>
            <a:br>
              <a:rPr lang="sv-SE" sz="1100" dirty="0"/>
            </a:br>
            <a:r>
              <a:rPr lang="sv-SE" sz="1100" dirty="0"/>
              <a:t>• Bowling</a:t>
            </a:r>
          </a:p>
          <a:p>
            <a:endParaRPr lang="sv-SE" sz="100" dirty="0"/>
          </a:p>
          <a:p>
            <a:r>
              <a:rPr lang="sv-SE" sz="1100" b="1" dirty="0"/>
              <a:t>Anmälan:</a:t>
            </a:r>
            <a:br>
              <a:rPr lang="sv-SE" sz="1100" dirty="0"/>
            </a:br>
            <a:r>
              <a:rPr lang="sv-SE" sz="1100" dirty="0"/>
              <a:t>Hanna Nordlöf, fritidsutvecklare</a:t>
            </a:r>
            <a:br>
              <a:rPr lang="sv-SE" sz="1100" dirty="0"/>
            </a:br>
            <a:r>
              <a:rPr lang="sv-SE" sz="1100" dirty="0"/>
              <a:t>Hanna.nordlof@hjo.se</a:t>
            </a:r>
          </a:p>
          <a:p>
            <a:endParaRPr lang="sv-SE" sz="1100" dirty="0"/>
          </a:p>
          <a:p>
            <a:endParaRPr lang="sv-SE" sz="1200" b="1" dirty="0">
              <a:solidFill>
                <a:schemeClr val="accent6"/>
              </a:solidFill>
            </a:endParaRPr>
          </a:p>
          <a:p>
            <a:pPr>
              <a:spcAft>
                <a:spcPts val="1000"/>
              </a:spcAft>
            </a:pPr>
            <a:endParaRPr lang="sv-SE" sz="1600" dirty="0">
              <a:solidFill>
                <a:schemeClr val="accent1"/>
              </a:solidFill>
            </a:endParaRPr>
          </a:p>
          <a:p>
            <a:pPr>
              <a:spcAft>
                <a:spcPts val="1000"/>
              </a:spcAft>
            </a:pPr>
            <a:endParaRPr lang="sv-SE" sz="2400" dirty="0">
              <a:solidFill>
                <a:schemeClr val="accent1"/>
              </a:solidFill>
            </a:endParaRPr>
          </a:p>
          <a:p>
            <a:pPr>
              <a:spcAft>
                <a:spcPts val="1000"/>
              </a:spcAft>
            </a:pPr>
            <a:endParaRPr lang="sv-SE" sz="2000" dirty="0">
              <a:solidFill>
                <a:schemeClr val="accent1"/>
              </a:solidFill>
            </a:endParaRPr>
          </a:p>
          <a:p>
            <a:endParaRPr lang="sv-SE" sz="1100" b="1" dirty="0"/>
          </a:p>
          <a:p>
            <a:endParaRPr lang="sv-SE" sz="1100" dirty="0"/>
          </a:p>
          <a:p>
            <a:endParaRPr lang="sv-SE" dirty="0"/>
          </a:p>
          <a:p>
            <a:endParaRPr lang="sv-SE" sz="1200" dirty="0"/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spcAft>
                <a:spcPts val="400"/>
              </a:spcAft>
            </a:pPr>
            <a:endParaRPr lang="sv-SE" sz="1000" dirty="0">
              <a:latin typeface="Akagi Pro Book" panose="02000000000000000000" pitchFamily="2" charset="77"/>
            </a:endParaRPr>
          </a:p>
          <a:p>
            <a:pPr>
              <a:spcAft>
                <a:spcPts val="400"/>
              </a:spcAft>
            </a:pPr>
            <a:endParaRPr lang="sv-SE" sz="1000" dirty="0">
              <a:latin typeface="Akagi Pro Book" panose="02000000000000000000" pitchFamily="2" charset="77"/>
            </a:endParaRP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31B6AAEB-CCBC-0C10-A827-30A32379CE76}"/>
              </a:ext>
            </a:extLst>
          </p:cNvPr>
          <p:cNvSpPr txBox="1">
            <a:spLocks/>
          </p:cNvSpPr>
          <p:nvPr/>
        </p:nvSpPr>
        <p:spPr>
          <a:xfrm>
            <a:off x="2952509" y="210311"/>
            <a:ext cx="2098212" cy="66007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93442" rtl="0" eaLnBrk="1" latinLnBrk="0" hangingPunct="1">
              <a:spcBef>
                <a:spcPts val="0"/>
              </a:spcBef>
              <a:spcAft>
                <a:spcPts val="432"/>
              </a:spcAft>
              <a:buFont typeface="Arial"/>
              <a:buNone/>
              <a:defRPr sz="1079" b="0" i="0" kern="1200">
                <a:solidFill>
                  <a:schemeClr val="tx1"/>
                </a:solidFill>
                <a:latin typeface="Akagi-Book"/>
                <a:ea typeface="+mn-ea"/>
                <a:cs typeface="Akagi-Book"/>
              </a:defRPr>
            </a:lvl1pPr>
            <a:lvl2pPr marL="801843" indent="-308401" algn="l" defTabSz="493442" rtl="0" eaLnBrk="1" latinLnBrk="0" hangingPunct="1">
              <a:spcBef>
                <a:spcPct val="20000"/>
              </a:spcBef>
              <a:buFont typeface="Arial"/>
              <a:buChar char="–"/>
              <a:defRPr sz="3022" kern="1200">
                <a:solidFill>
                  <a:schemeClr val="tx1"/>
                </a:solidFill>
                <a:latin typeface="Akagi-Medium"/>
                <a:ea typeface="+mn-ea"/>
                <a:cs typeface="Akagi-Medium"/>
              </a:defRPr>
            </a:lvl2pPr>
            <a:lvl3pPr marL="1233604" indent="-246720" algn="l" defTabSz="493442" rtl="0" eaLnBrk="1" latinLnBrk="0" hangingPunct="1">
              <a:spcBef>
                <a:spcPct val="20000"/>
              </a:spcBef>
              <a:buFont typeface="Arial"/>
              <a:buChar char="•"/>
              <a:defRPr sz="2590" kern="1200">
                <a:solidFill>
                  <a:schemeClr val="tx1"/>
                </a:solidFill>
                <a:latin typeface="Akagi-Medium"/>
                <a:ea typeface="+mn-ea"/>
                <a:cs typeface="Akagi-Medium"/>
              </a:defRPr>
            </a:lvl3pPr>
            <a:lvl4pPr marL="1727046" indent="-246720" algn="l" defTabSz="493442" rtl="0" eaLnBrk="1" latinLnBrk="0" hangingPunct="1">
              <a:spcBef>
                <a:spcPct val="20000"/>
              </a:spcBef>
              <a:buFont typeface="Arial"/>
              <a:buChar char="–"/>
              <a:defRPr sz="2159" kern="1200">
                <a:solidFill>
                  <a:schemeClr val="tx1"/>
                </a:solidFill>
                <a:latin typeface="Akagi-Medium"/>
                <a:ea typeface="+mn-ea"/>
                <a:cs typeface="Akagi-Medium"/>
              </a:defRPr>
            </a:lvl4pPr>
            <a:lvl5pPr marL="2220488" indent="-246720" algn="l" defTabSz="493442" rtl="0" eaLnBrk="1" latinLnBrk="0" hangingPunct="1">
              <a:spcBef>
                <a:spcPct val="20000"/>
              </a:spcBef>
              <a:buFont typeface="Arial"/>
              <a:buChar char="»"/>
              <a:defRPr sz="2159" kern="1200">
                <a:solidFill>
                  <a:schemeClr val="tx1"/>
                </a:solidFill>
                <a:latin typeface="Akagi-Medium"/>
                <a:ea typeface="+mn-ea"/>
                <a:cs typeface="Akagi-Medium"/>
              </a:defRPr>
            </a:lvl5pPr>
            <a:lvl6pPr marL="2713930" indent="-246720" algn="l" defTabSz="493442" rtl="0" eaLnBrk="1" latinLnBrk="0" hangingPunct="1">
              <a:spcBef>
                <a:spcPct val="20000"/>
              </a:spcBef>
              <a:buFont typeface="Arial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372" indent="-246720" algn="l" defTabSz="493442" rtl="0" eaLnBrk="1" latinLnBrk="0" hangingPunct="1">
              <a:spcBef>
                <a:spcPct val="20000"/>
              </a:spcBef>
              <a:buFont typeface="Arial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814" indent="-246720" algn="l" defTabSz="493442" rtl="0" eaLnBrk="1" latinLnBrk="0" hangingPunct="1">
              <a:spcBef>
                <a:spcPct val="20000"/>
              </a:spcBef>
              <a:buFont typeface="Arial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256" indent="-246720" algn="l" defTabSz="493442" rtl="0" eaLnBrk="1" latinLnBrk="0" hangingPunct="1">
              <a:spcBef>
                <a:spcPct val="20000"/>
              </a:spcBef>
              <a:buFont typeface="Arial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b="1" dirty="0">
                <a:solidFill>
                  <a:schemeClr val="accent1"/>
                </a:solidFill>
              </a:rPr>
              <a:t>TIBRO</a:t>
            </a:r>
          </a:p>
          <a:p>
            <a:r>
              <a:rPr lang="sv-SE" sz="1100" dirty="0"/>
              <a:t>I Tibro finns möjligheter att prova på parasport och delta i anpassade fritidsaktiviteter. Fokus ligger på rörelseglädje, gemenskap och delaktighet.</a:t>
            </a:r>
          </a:p>
          <a:p>
            <a:endParaRPr lang="sv-SE" sz="600" dirty="0"/>
          </a:p>
          <a:p>
            <a:r>
              <a:rPr lang="sv-SE" sz="1100" b="1" dirty="0"/>
              <a:t>Föreningar som erbjuder anpassade aktiviteter</a:t>
            </a:r>
          </a:p>
          <a:p>
            <a:pPr>
              <a:lnSpc>
                <a:spcPct val="150000"/>
              </a:lnSpc>
            </a:pPr>
            <a:r>
              <a:rPr lang="sv-SE" sz="1100" dirty="0"/>
              <a:t>• </a:t>
            </a:r>
            <a:r>
              <a:rPr lang="sv-SE" sz="1100" b="1" dirty="0"/>
              <a:t>Bågskytte</a:t>
            </a:r>
            <a:r>
              <a:rPr lang="sv-SE" sz="1100" dirty="0"/>
              <a:t> - Tibro Bågskyttesällskap</a:t>
            </a:r>
            <a:br>
              <a:rPr lang="sv-SE" sz="1100" dirty="0"/>
            </a:br>
            <a:r>
              <a:rPr lang="sv-SE" sz="1100" dirty="0"/>
              <a:t>• </a:t>
            </a:r>
            <a:r>
              <a:rPr lang="sv-SE" sz="1100" b="1" dirty="0"/>
              <a:t>Kanot</a:t>
            </a:r>
            <a:r>
              <a:rPr lang="sv-SE" sz="1100" dirty="0"/>
              <a:t> – Tibro kanotklubb</a:t>
            </a:r>
            <a:br>
              <a:rPr lang="sv-SE" sz="1100" dirty="0"/>
            </a:br>
            <a:r>
              <a:rPr lang="sv-SE" sz="1100" dirty="0"/>
              <a:t>•</a:t>
            </a:r>
            <a:r>
              <a:rPr lang="sv-SE" sz="1100" b="1" dirty="0"/>
              <a:t> Bowling </a:t>
            </a:r>
            <a:r>
              <a:rPr lang="sv-SE" sz="1100" dirty="0"/>
              <a:t>- FUB </a:t>
            </a:r>
            <a:r>
              <a:rPr lang="sv-SE" sz="1100" dirty="0" err="1"/>
              <a:t>HjoTiBorg</a:t>
            </a:r>
            <a:endParaRPr lang="sv-SE" sz="1100" dirty="0"/>
          </a:p>
          <a:p>
            <a:pPr>
              <a:lnSpc>
                <a:spcPct val="150000"/>
              </a:lnSpc>
            </a:pPr>
            <a:endParaRPr lang="sv-SE" sz="100" dirty="0"/>
          </a:p>
          <a:p>
            <a:endParaRPr lang="sv-SE" sz="100" dirty="0"/>
          </a:p>
          <a:p>
            <a:r>
              <a:rPr lang="sv-SE" sz="1100" b="1" dirty="0" err="1"/>
              <a:t>Paradagen</a:t>
            </a:r>
            <a:r>
              <a:rPr lang="sv-SE" sz="1100" b="1" dirty="0"/>
              <a:t> i Tibro - 13 augusti 2026</a:t>
            </a:r>
            <a:endParaRPr lang="sv-SE" sz="1100" dirty="0"/>
          </a:p>
          <a:p>
            <a:r>
              <a:rPr lang="sv-SE" sz="1100" dirty="0"/>
              <a:t>Kom och prova på olika parasporter och hjälpmedel för fysisk aktivitet.</a:t>
            </a:r>
          </a:p>
          <a:p>
            <a:r>
              <a:rPr lang="sv-SE" sz="1050" b="1" dirty="0"/>
              <a:t>Adress</a:t>
            </a:r>
            <a:r>
              <a:rPr lang="sv-SE" sz="800" b="1" dirty="0"/>
              <a:t>: </a:t>
            </a:r>
            <a:r>
              <a:rPr lang="sv-SE" sz="11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Gymnasiegatan 29, 543 32 Tibro</a:t>
            </a:r>
            <a:endParaRPr lang="sv-SE" sz="800" dirty="0"/>
          </a:p>
          <a:p>
            <a:endParaRPr lang="sv-SE" sz="100" dirty="0"/>
          </a:p>
          <a:p>
            <a:r>
              <a:rPr lang="sv-SE" sz="1100" b="1" dirty="0"/>
              <a:t>Prova på:</a:t>
            </a:r>
          </a:p>
          <a:p>
            <a:r>
              <a:rPr lang="sv-SE" sz="1100" dirty="0"/>
              <a:t>• </a:t>
            </a:r>
            <a:r>
              <a:rPr lang="sv-SE" sz="1100" dirty="0" err="1"/>
              <a:t>Goalball</a:t>
            </a:r>
            <a:br>
              <a:rPr lang="sv-SE" sz="1100" dirty="0"/>
            </a:br>
            <a:r>
              <a:rPr lang="sv-SE" sz="1100" dirty="0"/>
              <a:t>• Pararidning</a:t>
            </a:r>
            <a:br>
              <a:rPr lang="sv-SE" sz="1100" dirty="0"/>
            </a:br>
            <a:r>
              <a:rPr lang="sv-SE" sz="1100" dirty="0"/>
              <a:t>• </a:t>
            </a:r>
            <a:r>
              <a:rPr lang="sv-SE" sz="1100" dirty="0" err="1"/>
              <a:t>FrameRunner</a:t>
            </a:r>
            <a:endParaRPr lang="sv-SE" sz="1100" dirty="0"/>
          </a:p>
          <a:p>
            <a:endParaRPr lang="sv-SE" sz="500" dirty="0"/>
          </a:p>
          <a:p>
            <a:r>
              <a:rPr lang="sv-SE" sz="1100" b="1" dirty="0"/>
              <a:t>Samma dag för föreningar:</a:t>
            </a:r>
          </a:p>
          <a:p>
            <a:r>
              <a:rPr lang="sv-SE" sz="1100" b="1" dirty="0"/>
              <a:t>Utbildning: Parasportens grunder</a:t>
            </a:r>
          </a:p>
          <a:p>
            <a:r>
              <a:rPr lang="sv-SE" sz="1100" dirty="0"/>
              <a:t>Kl. 17.30–20.30</a:t>
            </a:r>
          </a:p>
          <a:p>
            <a:r>
              <a:rPr lang="sv-SE" sz="1100" dirty="0"/>
              <a:t>För föreningar och ledare som vill skapa fler möjligheter för alla att delta.</a:t>
            </a:r>
          </a:p>
          <a:p>
            <a:r>
              <a:rPr lang="sv-SE" sz="1100" b="1" dirty="0"/>
              <a:t>Anmälan:</a:t>
            </a:r>
            <a:br>
              <a:rPr lang="sv-SE" sz="1100" dirty="0"/>
            </a:br>
            <a:r>
              <a:rPr lang="sv-SE" sz="1100" dirty="0"/>
              <a:t>Sara Ekström, fritidskonsulent</a:t>
            </a:r>
            <a:br>
              <a:rPr lang="sv-SE" sz="1100" dirty="0"/>
            </a:br>
            <a:r>
              <a:rPr lang="sv-SE" sz="1100" dirty="0"/>
              <a:t>sara.ekstrom@tibro.se</a:t>
            </a:r>
          </a:p>
          <a:p>
            <a:endParaRPr lang="sv-SE" sz="1400" dirty="0">
              <a:latin typeface="Akagi Pro Bold" panose="02000000000000000000" pitchFamily="2" charset="77"/>
              <a:cs typeface="Akagi-Bold"/>
            </a:endParaRPr>
          </a:p>
          <a:p>
            <a:pPr>
              <a:spcBef>
                <a:spcPts val="648"/>
              </a:spcBef>
            </a:pPr>
            <a:endParaRPr lang="sv-SE" sz="1400" dirty="0">
              <a:latin typeface="Akagi Pro Bold" panose="02000000000000000000" pitchFamily="2" charset="77"/>
              <a:cs typeface="Akagi-Bold"/>
            </a:endParaRPr>
          </a:p>
          <a:p>
            <a:pPr>
              <a:spcBef>
                <a:spcPts val="648"/>
              </a:spcBef>
            </a:pPr>
            <a:r>
              <a:rPr lang="sv-SE" sz="1000" dirty="0">
                <a:latin typeface="Akagi Pro Book" panose="02000000000000000000" pitchFamily="2" charset="77"/>
              </a:rPr>
              <a:t>.</a:t>
            </a:r>
          </a:p>
          <a:p>
            <a:endParaRPr lang="sv-SE" dirty="0">
              <a:latin typeface="Akagi Pro Book" panose="02000000000000000000" pitchFamily="2" charset="77"/>
            </a:endParaRP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1F689461-33B5-0AD9-2AAF-3B23AB4EAD87}"/>
              </a:ext>
            </a:extLst>
          </p:cNvPr>
          <p:cNvSpPr txBox="1">
            <a:spLocks/>
          </p:cNvSpPr>
          <p:nvPr/>
        </p:nvSpPr>
        <p:spPr>
          <a:xfrm>
            <a:off x="5658055" y="160439"/>
            <a:ext cx="2098212" cy="66007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93442" rtl="0" eaLnBrk="1" latinLnBrk="0" hangingPunct="1">
              <a:spcBef>
                <a:spcPts val="0"/>
              </a:spcBef>
              <a:spcAft>
                <a:spcPts val="432"/>
              </a:spcAft>
              <a:buFont typeface="Arial"/>
              <a:buNone/>
              <a:defRPr sz="1079" b="0" i="0" kern="1200">
                <a:solidFill>
                  <a:schemeClr val="tx1"/>
                </a:solidFill>
                <a:latin typeface="Akagi-Book"/>
                <a:ea typeface="+mn-ea"/>
                <a:cs typeface="Akagi-Book"/>
              </a:defRPr>
            </a:lvl1pPr>
            <a:lvl2pPr marL="801843" indent="-308401" algn="l" defTabSz="493442" rtl="0" eaLnBrk="1" latinLnBrk="0" hangingPunct="1">
              <a:spcBef>
                <a:spcPct val="20000"/>
              </a:spcBef>
              <a:buFont typeface="Arial"/>
              <a:buChar char="–"/>
              <a:defRPr sz="3022" kern="1200">
                <a:solidFill>
                  <a:schemeClr val="tx1"/>
                </a:solidFill>
                <a:latin typeface="Akagi-Medium"/>
                <a:ea typeface="+mn-ea"/>
                <a:cs typeface="Akagi-Medium"/>
              </a:defRPr>
            </a:lvl2pPr>
            <a:lvl3pPr marL="1233604" indent="-246720" algn="l" defTabSz="493442" rtl="0" eaLnBrk="1" latinLnBrk="0" hangingPunct="1">
              <a:spcBef>
                <a:spcPct val="20000"/>
              </a:spcBef>
              <a:buFont typeface="Arial"/>
              <a:buChar char="•"/>
              <a:defRPr sz="2590" kern="1200">
                <a:solidFill>
                  <a:schemeClr val="tx1"/>
                </a:solidFill>
                <a:latin typeface="Akagi-Medium"/>
                <a:ea typeface="+mn-ea"/>
                <a:cs typeface="Akagi-Medium"/>
              </a:defRPr>
            </a:lvl3pPr>
            <a:lvl4pPr marL="1727046" indent="-246720" algn="l" defTabSz="493442" rtl="0" eaLnBrk="1" latinLnBrk="0" hangingPunct="1">
              <a:spcBef>
                <a:spcPct val="20000"/>
              </a:spcBef>
              <a:buFont typeface="Arial"/>
              <a:buChar char="–"/>
              <a:defRPr sz="2159" kern="1200">
                <a:solidFill>
                  <a:schemeClr val="tx1"/>
                </a:solidFill>
                <a:latin typeface="Akagi-Medium"/>
                <a:ea typeface="+mn-ea"/>
                <a:cs typeface="Akagi-Medium"/>
              </a:defRPr>
            </a:lvl4pPr>
            <a:lvl5pPr marL="2220488" indent="-246720" algn="l" defTabSz="493442" rtl="0" eaLnBrk="1" latinLnBrk="0" hangingPunct="1">
              <a:spcBef>
                <a:spcPct val="20000"/>
              </a:spcBef>
              <a:buFont typeface="Arial"/>
              <a:buChar char="»"/>
              <a:defRPr sz="2159" kern="1200">
                <a:solidFill>
                  <a:schemeClr val="tx1"/>
                </a:solidFill>
                <a:latin typeface="Akagi-Medium"/>
                <a:ea typeface="+mn-ea"/>
                <a:cs typeface="Akagi-Medium"/>
              </a:defRPr>
            </a:lvl5pPr>
            <a:lvl6pPr marL="2713930" indent="-246720" algn="l" defTabSz="493442" rtl="0" eaLnBrk="1" latinLnBrk="0" hangingPunct="1">
              <a:spcBef>
                <a:spcPct val="20000"/>
              </a:spcBef>
              <a:buFont typeface="Arial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372" indent="-246720" algn="l" defTabSz="493442" rtl="0" eaLnBrk="1" latinLnBrk="0" hangingPunct="1">
              <a:spcBef>
                <a:spcPct val="20000"/>
              </a:spcBef>
              <a:buFont typeface="Arial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814" indent="-246720" algn="l" defTabSz="493442" rtl="0" eaLnBrk="1" latinLnBrk="0" hangingPunct="1">
              <a:spcBef>
                <a:spcPct val="20000"/>
              </a:spcBef>
              <a:buFont typeface="Arial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256" indent="-246720" algn="l" defTabSz="493442" rtl="0" eaLnBrk="1" latinLnBrk="0" hangingPunct="1">
              <a:spcBef>
                <a:spcPct val="20000"/>
              </a:spcBef>
              <a:buFont typeface="Arial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1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648"/>
              </a:spcBef>
            </a:pPr>
            <a:endParaRPr lang="sv-SE" sz="1400" dirty="0">
              <a:latin typeface="Akagi Pro Bold" panose="02000000000000000000" pitchFamily="2" charset="77"/>
              <a:cs typeface="Akagi-Bold"/>
            </a:endParaRPr>
          </a:p>
          <a:p>
            <a:pPr>
              <a:spcBef>
                <a:spcPts val="648"/>
              </a:spcBef>
            </a:pPr>
            <a:endParaRPr lang="sv-SE" sz="1400" dirty="0">
              <a:latin typeface="Akagi Pro Bold" panose="02000000000000000000" pitchFamily="2" charset="77"/>
              <a:cs typeface="Akagi-Bold"/>
            </a:endParaRPr>
          </a:p>
          <a:p>
            <a:pPr>
              <a:spcBef>
                <a:spcPts val="648"/>
              </a:spcBef>
            </a:pPr>
            <a:r>
              <a:rPr lang="sv-SE" sz="1000" dirty="0">
                <a:latin typeface="Akagi Pro Book" panose="02000000000000000000" pitchFamily="2" charset="77"/>
              </a:rPr>
              <a:t>.</a:t>
            </a:r>
          </a:p>
          <a:p>
            <a:endParaRPr lang="sv-SE" dirty="0">
              <a:latin typeface="Akagi Pro Book" panose="02000000000000000000" pitchFamily="2" charset="77"/>
            </a:endParaRP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154B597C-7B7E-0896-B4CF-D6A290C44745}"/>
              </a:ext>
            </a:extLst>
          </p:cNvPr>
          <p:cNvSpPr txBox="1">
            <a:spLocks/>
          </p:cNvSpPr>
          <p:nvPr/>
        </p:nvSpPr>
        <p:spPr>
          <a:xfrm>
            <a:off x="5658055" y="172197"/>
            <a:ext cx="2098212" cy="66007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93442" rtl="0" eaLnBrk="1" latinLnBrk="0" hangingPunct="1">
              <a:spcBef>
                <a:spcPts val="0"/>
              </a:spcBef>
              <a:spcAft>
                <a:spcPts val="432"/>
              </a:spcAft>
              <a:buFont typeface="Arial"/>
              <a:buNone/>
              <a:defRPr sz="1079" b="0" i="0" kern="1200">
                <a:solidFill>
                  <a:schemeClr val="tx1"/>
                </a:solidFill>
                <a:latin typeface="Akagi-Book"/>
                <a:ea typeface="+mn-ea"/>
                <a:cs typeface="Akagi-Book"/>
              </a:defRPr>
            </a:lvl1pPr>
            <a:lvl2pPr marL="801843" indent="-308401" algn="l" defTabSz="493442" rtl="0" eaLnBrk="1" latinLnBrk="0" hangingPunct="1">
              <a:spcBef>
                <a:spcPct val="20000"/>
              </a:spcBef>
              <a:buFont typeface="Arial"/>
              <a:buChar char="–"/>
              <a:defRPr sz="3022" kern="1200">
                <a:solidFill>
                  <a:schemeClr val="tx1"/>
                </a:solidFill>
                <a:latin typeface="Akagi-Medium"/>
                <a:ea typeface="+mn-ea"/>
                <a:cs typeface="Akagi-Medium"/>
              </a:defRPr>
            </a:lvl2pPr>
            <a:lvl3pPr marL="1233604" indent="-246720" algn="l" defTabSz="493442" rtl="0" eaLnBrk="1" latinLnBrk="0" hangingPunct="1">
              <a:spcBef>
                <a:spcPct val="20000"/>
              </a:spcBef>
              <a:buFont typeface="Arial"/>
              <a:buChar char="•"/>
              <a:defRPr sz="2590" kern="1200">
                <a:solidFill>
                  <a:schemeClr val="tx1"/>
                </a:solidFill>
                <a:latin typeface="Akagi-Medium"/>
                <a:ea typeface="+mn-ea"/>
                <a:cs typeface="Akagi-Medium"/>
              </a:defRPr>
            </a:lvl3pPr>
            <a:lvl4pPr marL="1727046" indent="-246720" algn="l" defTabSz="493442" rtl="0" eaLnBrk="1" latinLnBrk="0" hangingPunct="1">
              <a:spcBef>
                <a:spcPct val="20000"/>
              </a:spcBef>
              <a:buFont typeface="Arial"/>
              <a:buChar char="–"/>
              <a:defRPr sz="2159" kern="1200">
                <a:solidFill>
                  <a:schemeClr val="tx1"/>
                </a:solidFill>
                <a:latin typeface="Akagi-Medium"/>
                <a:ea typeface="+mn-ea"/>
                <a:cs typeface="Akagi-Medium"/>
              </a:defRPr>
            </a:lvl4pPr>
            <a:lvl5pPr marL="2220488" indent="-246720" algn="l" defTabSz="493442" rtl="0" eaLnBrk="1" latinLnBrk="0" hangingPunct="1">
              <a:spcBef>
                <a:spcPct val="20000"/>
              </a:spcBef>
              <a:buFont typeface="Arial"/>
              <a:buChar char="»"/>
              <a:defRPr sz="2159" kern="1200">
                <a:solidFill>
                  <a:schemeClr val="tx1"/>
                </a:solidFill>
                <a:latin typeface="Akagi-Medium"/>
                <a:ea typeface="+mn-ea"/>
                <a:cs typeface="Akagi-Medium"/>
              </a:defRPr>
            </a:lvl5pPr>
            <a:lvl6pPr marL="2713930" indent="-246720" algn="l" defTabSz="493442" rtl="0" eaLnBrk="1" latinLnBrk="0" hangingPunct="1">
              <a:spcBef>
                <a:spcPct val="20000"/>
              </a:spcBef>
              <a:buFont typeface="Arial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372" indent="-246720" algn="l" defTabSz="493442" rtl="0" eaLnBrk="1" latinLnBrk="0" hangingPunct="1">
              <a:spcBef>
                <a:spcPct val="20000"/>
              </a:spcBef>
              <a:buFont typeface="Arial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814" indent="-246720" algn="l" defTabSz="493442" rtl="0" eaLnBrk="1" latinLnBrk="0" hangingPunct="1">
              <a:spcBef>
                <a:spcPct val="20000"/>
              </a:spcBef>
              <a:buFont typeface="Arial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256" indent="-246720" algn="l" defTabSz="493442" rtl="0" eaLnBrk="1" latinLnBrk="0" hangingPunct="1">
              <a:spcBef>
                <a:spcPct val="20000"/>
              </a:spcBef>
              <a:buFont typeface="Arial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b="1" dirty="0">
                <a:solidFill>
                  <a:srgbClr val="CD4913"/>
                </a:solidFill>
              </a:rPr>
              <a:t>KARLSBORG</a:t>
            </a:r>
          </a:p>
          <a:p>
            <a:endParaRPr lang="sv-SE" sz="1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v-SE" sz="1100" dirty="0"/>
              <a:t>I Karlsborg utvecklas parasporten i samverkan mellan kommunen och lokala föreningar. Målet är att skapa en aktiv och inkluderande fritid för alla.</a:t>
            </a:r>
          </a:p>
          <a:p>
            <a:endParaRPr lang="sv-SE" sz="1100" dirty="0"/>
          </a:p>
          <a:p>
            <a:r>
              <a:rPr lang="sv-SE" sz="1100" b="1" dirty="0"/>
              <a:t>Parasport </a:t>
            </a:r>
            <a:r>
              <a:rPr lang="sv-SE" sz="1100" b="1" dirty="0" err="1"/>
              <a:t>School</a:t>
            </a:r>
            <a:br>
              <a:rPr lang="sv-SE" sz="1100" dirty="0"/>
            </a:br>
            <a:r>
              <a:rPr lang="sv-SE" sz="1100" dirty="0"/>
              <a:t>Under våren 2026 genomfördes Parasport </a:t>
            </a:r>
            <a:r>
              <a:rPr lang="sv-SE" sz="1100" dirty="0" err="1"/>
              <a:t>School</a:t>
            </a:r>
            <a:r>
              <a:rPr lang="sv-SE" sz="1100" dirty="0"/>
              <a:t> i Karlsborg tillsammans med lokala föreningar. </a:t>
            </a:r>
          </a:p>
          <a:p>
            <a:endParaRPr lang="sv-SE" sz="100" dirty="0"/>
          </a:p>
          <a:p>
            <a:r>
              <a:rPr lang="sv-SE" sz="1100" dirty="0"/>
              <a:t>Deltagarna fick prova på:</a:t>
            </a:r>
          </a:p>
          <a:p>
            <a:r>
              <a:rPr lang="sv-SE" sz="1100" b="1" dirty="0"/>
              <a:t>Pararidning</a:t>
            </a:r>
            <a:r>
              <a:rPr lang="sv-SE" sz="1100" dirty="0"/>
              <a:t> – Mölltorps </a:t>
            </a:r>
            <a:r>
              <a:rPr lang="sv-SE" sz="1100" dirty="0" err="1"/>
              <a:t>Ridsällskap</a:t>
            </a:r>
            <a:r>
              <a:rPr lang="sv-SE" sz="1100" dirty="0"/>
              <a:t> </a:t>
            </a:r>
          </a:p>
          <a:p>
            <a:r>
              <a:rPr lang="sv-SE" sz="1100" b="1" dirty="0"/>
              <a:t>Parasimning</a:t>
            </a:r>
            <a:r>
              <a:rPr lang="sv-SE" sz="1100" dirty="0"/>
              <a:t> – Karlsborgs Simklubb </a:t>
            </a:r>
          </a:p>
          <a:p>
            <a:r>
              <a:rPr lang="sv-SE" sz="1100" b="1" dirty="0"/>
              <a:t>Paraboule</a:t>
            </a:r>
            <a:r>
              <a:rPr lang="sv-SE" sz="1100" dirty="0"/>
              <a:t> – Carl XIV J Petanque Club</a:t>
            </a:r>
          </a:p>
          <a:p>
            <a:endParaRPr lang="sv-SE" sz="400" dirty="0"/>
          </a:p>
          <a:p>
            <a:r>
              <a:rPr lang="sv-SE" sz="1100" dirty="0"/>
              <a:t>Arbetet med att utveckla fler möjligheter till parasport och anpassade fritidsaktiviteter fortsätter i kommunen.</a:t>
            </a:r>
          </a:p>
          <a:p>
            <a:endParaRPr lang="sv-SE" sz="1100" dirty="0"/>
          </a:p>
          <a:p>
            <a:r>
              <a:rPr lang="sv-SE" sz="1100" b="1" dirty="0"/>
              <a:t>För mer information om aktiviteter och kommande satsningar, kontakta:</a:t>
            </a:r>
            <a:br>
              <a:rPr lang="sv-SE" sz="1100" dirty="0"/>
            </a:br>
            <a:r>
              <a:rPr lang="sv-SE" sz="1100" dirty="0"/>
              <a:t>Karlsborgs kommun</a:t>
            </a:r>
            <a:br>
              <a:rPr lang="sv-SE" sz="1100" dirty="0"/>
            </a:br>
            <a:r>
              <a:rPr lang="sv-SE" sz="1100" dirty="0"/>
              <a:t>kultur.fritid@karlsborg.se</a:t>
            </a:r>
            <a:br>
              <a:rPr lang="sv-SE" sz="1100" dirty="0"/>
            </a:br>
            <a:r>
              <a:rPr lang="sv-SE" sz="1100" dirty="0"/>
              <a:t>0505-170 00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>
              <a:spcBef>
                <a:spcPts val="648"/>
              </a:spcBef>
            </a:pPr>
            <a:endParaRPr lang="sv-SE" sz="1400" dirty="0">
              <a:latin typeface="Akagi Pro Bold" panose="02000000000000000000" pitchFamily="2" charset="77"/>
              <a:cs typeface="Akagi-Bold"/>
            </a:endParaRPr>
          </a:p>
          <a:p>
            <a:pPr>
              <a:spcBef>
                <a:spcPts val="648"/>
              </a:spcBef>
            </a:pPr>
            <a:endParaRPr lang="sv-SE" sz="1400" dirty="0">
              <a:latin typeface="Akagi Pro Bold" panose="02000000000000000000" pitchFamily="2" charset="77"/>
              <a:cs typeface="Akagi-Bold"/>
            </a:endParaRPr>
          </a:p>
          <a:p>
            <a:pPr>
              <a:spcBef>
                <a:spcPts val="648"/>
              </a:spcBef>
            </a:pPr>
            <a:r>
              <a:rPr lang="sv-SE" sz="1000" dirty="0">
                <a:latin typeface="Akagi Pro Book" panose="02000000000000000000" pitchFamily="2" charset="77"/>
              </a:rPr>
              <a:t>.</a:t>
            </a:r>
          </a:p>
          <a:p>
            <a:endParaRPr lang="sv-SE" dirty="0">
              <a:latin typeface="Akagi Pro Book" panose="02000000000000000000" pitchFamily="2" charset="77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8126404-5ACC-0BBA-27BF-D86930296C83}"/>
              </a:ext>
            </a:extLst>
          </p:cNvPr>
          <p:cNvSpPr txBox="1"/>
          <p:nvPr/>
        </p:nvSpPr>
        <p:spPr>
          <a:xfrm>
            <a:off x="9247769" y="6382151"/>
            <a:ext cx="1125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>
                <a:latin typeface="Bradley Hand ITC" panose="03070402050302030203" pitchFamily="66" charset="0"/>
              </a:rPr>
              <a:t>Skanna mig! </a:t>
            </a:r>
          </a:p>
        </p:txBody>
      </p:sp>
      <p:sp>
        <p:nvSpPr>
          <p:cNvPr id="38" name="Platshållare för text 3">
            <a:extLst>
              <a:ext uri="{FF2B5EF4-FFF2-40B4-BE49-F238E27FC236}">
                <a16:creationId xmlns:a16="http://schemas.microsoft.com/office/drawing/2014/main" id="{E27A3746-D59E-B8E7-7885-45DC4EF7DC43}"/>
              </a:ext>
            </a:extLst>
          </p:cNvPr>
          <p:cNvSpPr txBox="1">
            <a:spLocks/>
          </p:cNvSpPr>
          <p:nvPr/>
        </p:nvSpPr>
        <p:spPr>
          <a:xfrm>
            <a:off x="8245067" y="172197"/>
            <a:ext cx="2098212" cy="66007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93442" rtl="0" eaLnBrk="1" latinLnBrk="0" hangingPunct="1">
              <a:spcBef>
                <a:spcPts val="0"/>
              </a:spcBef>
              <a:spcAft>
                <a:spcPts val="432"/>
              </a:spcAft>
              <a:buFont typeface="Arial"/>
              <a:buNone/>
              <a:defRPr sz="1079" b="0" i="0" kern="1200">
                <a:solidFill>
                  <a:schemeClr val="tx1"/>
                </a:solidFill>
                <a:latin typeface="Akagi-Book"/>
                <a:ea typeface="+mn-ea"/>
                <a:cs typeface="Akagi-Book"/>
              </a:defRPr>
            </a:lvl1pPr>
            <a:lvl2pPr marL="801843" indent="-308401" algn="l" defTabSz="493442" rtl="0" eaLnBrk="1" latinLnBrk="0" hangingPunct="1">
              <a:spcBef>
                <a:spcPct val="20000"/>
              </a:spcBef>
              <a:buFont typeface="Arial"/>
              <a:buChar char="–"/>
              <a:defRPr sz="3022" kern="1200">
                <a:solidFill>
                  <a:schemeClr val="tx1"/>
                </a:solidFill>
                <a:latin typeface="Akagi-Medium"/>
                <a:ea typeface="+mn-ea"/>
                <a:cs typeface="Akagi-Medium"/>
              </a:defRPr>
            </a:lvl2pPr>
            <a:lvl3pPr marL="1233604" indent="-246720" algn="l" defTabSz="493442" rtl="0" eaLnBrk="1" latinLnBrk="0" hangingPunct="1">
              <a:spcBef>
                <a:spcPct val="20000"/>
              </a:spcBef>
              <a:buFont typeface="Arial"/>
              <a:buChar char="•"/>
              <a:defRPr sz="2590" kern="1200">
                <a:solidFill>
                  <a:schemeClr val="tx1"/>
                </a:solidFill>
                <a:latin typeface="Akagi-Medium"/>
                <a:ea typeface="+mn-ea"/>
                <a:cs typeface="Akagi-Medium"/>
              </a:defRPr>
            </a:lvl3pPr>
            <a:lvl4pPr marL="1727046" indent="-246720" algn="l" defTabSz="493442" rtl="0" eaLnBrk="1" latinLnBrk="0" hangingPunct="1">
              <a:spcBef>
                <a:spcPct val="20000"/>
              </a:spcBef>
              <a:buFont typeface="Arial"/>
              <a:buChar char="–"/>
              <a:defRPr sz="2159" kern="1200">
                <a:solidFill>
                  <a:schemeClr val="tx1"/>
                </a:solidFill>
                <a:latin typeface="Akagi-Medium"/>
                <a:ea typeface="+mn-ea"/>
                <a:cs typeface="Akagi-Medium"/>
              </a:defRPr>
            </a:lvl4pPr>
            <a:lvl5pPr marL="2220488" indent="-246720" algn="l" defTabSz="493442" rtl="0" eaLnBrk="1" latinLnBrk="0" hangingPunct="1">
              <a:spcBef>
                <a:spcPct val="20000"/>
              </a:spcBef>
              <a:buFont typeface="Arial"/>
              <a:buChar char="»"/>
              <a:defRPr sz="2159" kern="1200">
                <a:solidFill>
                  <a:schemeClr val="tx1"/>
                </a:solidFill>
                <a:latin typeface="Akagi-Medium"/>
                <a:ea typeface="+mn-ea"/>
                <a:cs typeface="Akagi-Medium"/>
              </a:defRPr>
            </a:lvl5pPr>
            <a:lvl6pPr marL="2713930" indent="-246720" algn="l" defTabSz="493442" rtl="0" eaLnBrk="1" latinLnBrk="0" hangingPunct="1">
              <a:spcBef>
                <a:spcPct val="20000"/>
              </a:spcBef>
              <a:buFont typeface="Arial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372" indent="-246720" algn="l" defTabSz="493442" rtl="0" eaLnBrk="1" latinLnBrk="0" hangingPunct="1">
              <a:spcBef>
                <a:spcPct val="20000"/>
              </a:spcBef>
              <a:buFont typeface="Arial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814" indent="-246720" algn="l" defTabSz="493442" rtl="0" eaLnBrk="1" latinLnBrk="0" hangingPunct="1">
              <a:spcBef>
                <a:spcPct val="20000"/>
              </a:spcBef>
              <a:buFont typeface="Arial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256" indent="-246720" algn="l" defTabSz="493442" rtl="0" eaLnBrk="1" latinLnBrk="0" hangingPunct="1">
              <a:spcBef>
                <a:spcPct val="20000"/>
              </a:spcBef>
              <a:buFont typeface="Arial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b="1" dirty="0">
                <a:solidFill>
                  <a:srgbClr val="CD4913"/>
                </a:solidFill>
              </a:rPr>
              <a:t>TIDAHOLM</a:t>
            </a:r>
          </a:p>
          <a:p>
            <a:endParaRPr lang="sv-SE" sz="1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v-SE" sz="1100" dirty="0"/>
              <a:t>Tidaholm erbjuder flera anpassade aktiviteter genom lokala föreningar. Här finns möjligheter till rörelse, gemenskap och delaktighet för personer med funktionsnedsättning</a:t>
            </a:r>
          </a:p>
          <a:p>
            <a:endParaRPr lang="sv-SE" sz="300" dirty="0"/>
          </a:p>
          <a:p>
            <a:r>
              <a:rPr lang="sv-SE" sz="1100" b="1" dirty="0"/>
              <a:t>Föreningar som erbjuder anpassade aktiviteter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b="1" dirty="0"/>
              <a:t>Funkisfotboll - </a:t>
            </a:r>
            <a:r>
              <a:rPr lang="sv-SE" sz="1100" dirty="0"/>
              <a:t>IFK Tidaholm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b="1" dirty="0"/>
              <a:t>Dans – </a:t>
            </a:r>
            <a:r>
              <a:rPr lang="sv-SE" sz="1100" dirty="0"/>
              <a:t>Sportdansklubben &amp; Dansverkstan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b="1" dirty="0"/>
              <a:t>Parabowling - </a:t>
            </a:r>
            <a:r>
              <a:rPr lang="sv-SE" sz="1100" dirty="0"/>
              <a:t>BK Forsen</a:t>
            </a:r>
          </a:p>
          <a:p>
            <a:r>
              <a:rPr lang="sv-SE" sz="1100" dirty="0"/>
              <a:t>För mer information om aktiviteter och kommande satsningar, kontakta Tidaholms kommun.</a:t>
            </a:r>
          </a:p>
          <a:p>
            <a:endParaRPr lang="sv-SE" sz="100" dirty="0"/>
          </a:p>
          <a:p>
            <a:r>
              <a:rPr lang="sv-SE" sz="1100" b="1" dirty="0"/>
              <a:t>Kontakt: </a:t>
            </a:r>
          </a:p>
          <a:p>
            <a:r>
              <a:rPr lang="sv-SE" sz="1100" dirty="0"/>
              <a:t>Daniel Andersson, fritidskonsulent</a:t>
            </a:r>
          </a:p>
          <a:p>
            <a:r>
              <a:rPr lang="sv-SE" sz="1100" dirty="0"/>
              <a:t>Daniel.andersson@tidaholm.se</a:t>
            </a:r>
          </a:p>
          <a:p>
            <a:endParaRPr lang="sv-SE" sz="1100" dirty="0"/>
          </a:p>
          <a:p>
            <a:r>
              <a:rPr lang="sv-SE" sz="1200" b="1" dirty="0"/>
              <a:t>Hitta fler aktiviteter!</a:t>
            </a:r>
          </a:p>
          <a:p>
            <a:r>
              <a:rPr lang="sv-SE" sz="1100" dirty="0"/>
              <a:t>Oavsett om du vill prova en ny idrott, träffa nya vänner eller hitta en aktiv fritid finns det möjligheter för dig i Hjo, Tibro, Karlsborg och Tidaholm.</a:t>
            </a:r>
          </a:p>
          <a:p>
            <a:endParaRPr lang="sv-SE" sz="300" dirty="0"/>
          </a:p>
          <a:p>
            <a:r>
              <a:rPr lang="sv-SE" sz="1100" b="1" dirty="0"/>
              <a:t>Skanna QR-koden för att hitta fler aktiviteter och föreningar via </a:t>
            </a:r>
            <a:r>
              <a:rPr lang="sv-SE" sz="1100" b="1" dirty="0" err="1"/>
              <a:t>ParaMe</a:t>
            </a:r>
            <a:r>
              <a:rPr lang="sv-SE" sz="1100" b="1" dirty="0"/>
              <a:t>.</a:t>
            </a:r>
            <a:endParaRPr lang="sv-S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100" dirty="0"/>
          </a:p>
          <a:p>
            <a:pPr>
              <a:spcBef>
                <a:spcPts val="648"/>
              </a:spcBef>
            </a:pPr>
            <a:endParaRPr lang="sv-SE" sz="1400" dirty="0">
              <a:latin typeface="Akagi Pro Bold" panose="02000000000000000000" pitchFamily="2" charset="77"/>
              <a:cs typeface="Akagi-Bold"/>
            </a:endParaRPr>
          </a:p>
          <a:p>
            <a:pPr>
              <a:spcBef>
                <a:spcPts val="648"/>
              </a:spcBef>
            </a:pPr>
            <a:endParaRPr lang="sv-SE" sz="1400" dirty="0">
              <a:latin typeface="Akagi Pro Bold" panose="02000000000000000000" pitchFamily="2" charset="77"/>
              <a:cs typeface="Akagi-Bold"/>
            </a:endParaRPr>
          </a:p>
          <a:p>
            <a:pPr>
              <a:spcBef>
                <a:spcPts val="648"/>
              </a:spcBef>
            </a:pPr>
            <a:r>
              <a:rPr lang="sv-SE" sz="1000" dirty="0">
                <a:latin typeface="Akagi Pro Book" panose="02000000000000000000" pitchFamily="2" charset="77"/>
              </a:rPr>
              <a:t>.</a:t>
            </a:r>
            <a:endParaRPr lang="sv-SE" sz="1000" b="1" dirty="0">
              <a:latin typeface="Akagi Pro Book" panose="02000000000000000000" pitchFamily="2" charset="77"/>
            </a:endParaRPr>
          </a:p>
          <a:p>
            <a:endParaRPr lang="sv-SE" dirty="0">
              <a:latin typeface="Akagi Pro Book" panose="02000000000000000000" pitchFamily="2" charset="77"/>
            </a:endParaRPr>
          </a:p>
        </p:txBody>
      </p:sp>
      <p:pic>
        <p:nvPicPr>
          <p:cNvPr id="46" name="Bildobjekt 45">
            <a:extLst>
              <a:ext uri="{FF2B5EF4-FFF2-40B4-BE49-F238E27FC236}">
                <a16:creationId xmlns:a16="http://schemas.microsoft.com/office/drawing/2014/main" id="{561D613F-EC58-82FC-16B1-F9E0A4EB0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89359">
            <a:off x="3471699" y="3618160"/>
            <a:ext cx="2115970" cy="1410646"/>
          </a:xfrm>
          <a:prstGeom prst="rect">
            <a:avLst/>
          </a:prstGeom>
        </p:spPr>
      </p:pic>
      <p:sp>
        <p:nvSpPr>
          <p:cNvPr id="47" name="Stjärna: 5 punkter 46">
            <a:extLst>
              <a:ext uri="{FF2B5EF4-FFF2-40B4-BE49-F238E27FC236}">
                <a16:creationId xmlns:a16="http://schemas.microsoft.com/office/drawing/2014/main" id="{CD0A8D94-5EBF-3955-C729-98CD511D0786}"/>
              </a:ext>
            </a:extLst>
          </p:cNvPr>
          <p:cNvSpPr/>
          <p:nvPr/>
        </p:nvSpPr>
        <p:spPr>
          <a:xfrm>
            <a:off x="4262633" y="4348717"/>
            <a:ext cx="180754" cy="138223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Stjärna: 5 punkter 47">
            <a:extLst>
              <a:ext uri="{FF2B5EF4-FFF2-40B4-BE49-F238E27FC236}">
                <a16:creationId xmlns:a16="http://schemas.microsoft.com/office/drawing/2014/main" id="{E9C127DC-3B5B-0012-7002-4D08E52E2225}"/>
              </a:ext>
            </a:extLst>
          </p:cNvPr>
          <p:cNvSpPr/>
          <p:nvPr/>
        </p:nvSpPr>
        <p:spPr>
          <a:xfrm>
            <a:off x="4536416" y="4424915"/>
            <a:ext cx="180754" cy="138223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B4E3ACA-2831-F7BF-BD13-A1A439538E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5405" y="6058143"/>
            <a:ext cx="782364" cy="78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39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Tibro">
      <a:dk1>
        <a:srgbClr val="000000"/>
      </a:dk1>
      <a:lt1>
        <a:srgbClr val="FFFFFF"/>
      </a:lt1>
      <a:dk2>
        <a:srgbClr val="CFC38A"/>
      </a:dk2>
      <a:lt2>
        <a:srgbClr val="9C9100"/>
      </a:lt2>
      <a:accent1>
        <a:srgbClr val="CC4812"/>
      </a:accent1>
      <a:accent2>
        <a:srgbClr val="F8B200"/>
      </a:accent2>
      <a:accent3>
        <a:srgbClr val="128646"/>
      </a:accent3>
      <a:accent4>
        <a:srgbClr val="DDDA00"/>
      </a:accent4>
      <a:accent5>
        <a:srgbClr val="92BADA"/>
      </a:accent5>
      <a:accent6>
        <a:srgbClr val="4C7BA0"/>
      </a:accent6>
      <a:hlink>
        <a:srgbClr val="93BBDA"/>
      </a:hlink>
      <a:folHlink>
        <a:srgbClr val="4C7B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4c98088a-8771-4b89-86fa-342cf75f4e28}" enabled="0" method="" siteId="{4c98088a-8771-4b89-86fa-342cf75f4e2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3071</TotalTime>
  <Words>474</Words>
  <Application>Microsoft Office PowerPoint</Application>
  <PresentationFormat>Anpassad</PresentationFormat>
  <Paragraphs>100</Paragraphs>
  <Slides>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11" baseType="lpstr">
      <vt:lpstr>Akagi Pro Bold</vt:lpstr>
      <vt:lpstr>Akagi Pro Book</vt:lpstr>
      <vt:lpstr>Akagi-Book</vt:lpstr>
      <vt:lpstr>Akagi-Medium</vt:lpstr>
      <vt:lpstr>Aptos</vt:lpstr>
      <vt:lpstr>Arial</vt:lpstr>
      <vt:lpstr>Bradley Hand ITC</vt:lpstr>
      <vt:lpstr>Calibri</vt:lpstr>
      <vt:lpstr>Office-tema</vt:lpstr>
      <vt:lpstr>PowerPoint-presentation</vt:lpstr>
      <vt:lpstr>PowerPoint-presentation</vt:lpstr>
    </vt:vector>
  </TitlesOfParts>
  <Company>Hundra Reklambyrå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 B</dc:creator>
  <cp:lastModifiedBy>Jennie Glarbjerg</cp:lastModifiedBy>
  <cp:revision>34</cp:revision>
  <cp:lastPrinted>2012-08-14T13:45:51Z</cp:lastPrinted>
  <dcterms:created xsi:type="dcterms:W3CDTF">2012-10-08T12:18:12Z</dcterms:created>
  <dcterms:modified xsi:type="dcterms:W3CDTF">2026-06-04T12:23:13Z</dcterms:modified>
</cp:coreProperties>
</file>